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256" r:id="rId3"/>
    <p:sldId id="2625" r:id="rId4"/>
    <p:sldId id="260" r:id="rId5"/>
    <p:sldId id="261" r:id="rId6"/>
    <p:sldId id="262" r:id="rId7"/>
    <p:sldId id="2147471258" r:id="rId8"/>
    <p:sldId id="263" r:id="rId9"/>
    <p:sldId id="2147471256" r:id="rId10"/>
    <p:sldId id="2147471236" r:id="rId11"/>
    <p:sldId id="2147471231" r:id="rId12"/>
    <p:sldId id="2147471243" r:id="rId13"/>
    <p:sldId id="2147471245" r:id="rId14"/>
    <p:sldId id="2147471246" r:id="rId15"/>
    <p:sldId id="2147471233" r:id="rId16"/>
    <p:sldId id="2147471234" r:id="rId17"/>
    <p:sldId id="270" r:id="rId18"/>
    <p:sldId id="271" r:id="rId19"/>
    <p:sldId id="2147471229" r:id="rId20"/>
    <p:sldId id="2147471230" r:id="rId21"/>
    <p:sldId id="2147471160" r:id="rId22"/>
    <p:sldId id="2147471249" r:id="rId23"/>
    <p:sldId id="2147471173" r:id="rId24"/>
    <p:sldId id="2147471174" r:id="rId25"/>
    <p:sldId id="2147471177" r:id="rId26"/>
    <p:sldId id="2147471250" r:id="rId27"/>
    <p:sldId id="2147471232" r:id="rId28"/>
    <p:sldId id="269" r:id="rId29"/>
    <p:sldId id="2147471251" r:id="rId30"/>
    <p:sldId id="2147471257" r:id="rId31"/>
    <p:sldId id="2147471252" r:id="rId32"/>
    <p:sldId id="2147471254"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D3CDE3-9804-452A-9066-E8AD3B8834AC}" v="125" dt="2024-04-09T06:28:23.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843" autoAdjust="0"/>
  </p:normalViewPr>
  <p:slideViewPr>
    <p:cSldViewPr snapToGrid="0">
      <p:cViewPr varScale="1">
        <p:scale>
          <a:sx n="55" d="100"/>
          <a:sy n="55" d="100"/>
        </p:scale>
        <p:origin x="167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argreeth Krijger" userId="45bf6bf6-40a8-4659-a855-e41ea21ec5db" providerId="ADAL" clId="{E3D3CDE3-9804-452A-9066-E8AD3B8834AC}"/>
    <pc:docChg chg="undo custSel addSld delSld modSld sldOrd delMainMaster">
      <pc:chgData name="Anne-Margreeth Krijger" userId="45bf6bf6-40a8-4659-a855-e41ea21ec5db" providerId="ADAL" clId="{E3D3CDE3-9804-452A-9066-E8AD3B8834AC}" dt="2024-04-09T06:32:02.060" v="8396" actId="47"/>
      <pc:docMkLst>
        <pc:docMk/>
      </pc:docMkLst>
      <pc:sldChg chg="addSp modSp mod setBg modNotesTx">
        <pc:chgData name="Anne-Margreeth Krijger" userId="45bf6bf6-40a8-4659-a855-e41ea21ec5db" providerId="ADAL" clId="{E3D3CDE3-9804-452A-9066-E8AD3B8834AC}" dt="2024-04-09T06:20:32.351" v="8392" actId="6549"/>
        <pc:sldMkLst>
          <pc:docMk/>
          <pc:sldMk cId="4293219034" sldId="256"/>
        </pc:sldMkLst>
        <pc:spChg chg="mod">
          <ac:chgData name="Anne-Margreeth Krijger" userId="45bf6bf6-40a8-4659-a855-e41ea21ec5db" providerId="ADAL" clId="{E3D3CDE3-9804-452A-9066-E8AD3B8834AC}" dt="2024-04-09T06:20:32.351" v="8392" actId="6549"/>
          <ac:spMkLst>
            <pc:docMk/>
            <pc:sldMk cId="4293219034" sldId="256"/>
            <ac:spMk id="2" creationId="{1B0E87DB-DCAA-158C-1AA5-15400901D4CC}"/>
          </ac:spMkLst>
        </pc:spChg>
        <pc:spChg chg="mod">
          <ac:chgData name="Anne-Margreeth Krijger" userId="45bf6bf6-40a8-4659-a855-e41ea21ec5db" providerId="ADAL" clId="{E3D3CDE3-9804-452A-9066-E8AD3B8834AC}" dt="2024-04-07T16:36:48.518" v="7990" actId="1076"/>
          <ac:spMkLst>
            <pc:docMk/>
            <pc:sldMk cId="4293219034" sldId="256"/>
            <ac:spMk id="3" creationId="{5B620A16-2681-8DAE-922A-D3E0FBA63954}"/>
          </ac:spMkLst>
        </pc:spChg>
        <pc:spChg chg="add">
          <ac:chgData name="Anne-Margreeth Krijger" userId="45bf6bf6-40a8-4659-a855-e41ea21ec5db" providerId="ADAL" clId="{E3D3CDE3-9804-452A-9066-E8AD3B8834AC}" dt="2024-04-07T16:32:55.122" v="7915" actId="26606"/>
          <ac:spMkLst>
            <pc:docMk/>
            <pc:sldMk cId="4293219034" sldId="256"/>
            <ac:spMk id="10" creationId="{ECC07320-C2CA-4E29-8481-9D9E143C7788}"/>
          </ac:spMkLst>
        </pc:spChg>
        <pc:spChg chg="add">
          <ac:chgData name="Anne-Margreeth Krijger" userId="45bf6bf6-40a8-4659-a855-e41ea21ec5db" providerId="ADAL" clId="{E3D3CDE3-9804-452A-9066-E8AD3B8834AC}" dt="2024-04-07T16:32:55.122" v="7915" actId="26606"/>
          <ac:spMkLst>
            <pc:docMk/>
            <pc:sldMk cId="4293219034" sldId="256"/>
            <ac:spMk id="12" creationId="{178FB36B-5BFE-42CA-BC60-1115E0D95EEC}"/>
          </ac:spMkLst>
        </pc:spChg>
        <pc:picChg chg="add mod ord">
          <ac:chgData name="Anne-Margreeth Krijger" userId="45bf6bf6-40a8-4659-a855-e41ea21ec5db" providerId="ADAL" clId="{E3D3CDE3-9804-452A-9066-E8AD3B8834AC}" dt="2024-04-07T16:35:32.501" v="7942" actId="1076"/>
          <ac:picMkLst>
            <pc:docMk/>
            <pc:sldMk cId="4293219034" sldId="256"/>
            <ac:picMk id="5" creationId="{9A92674E-33FB-3077-654D-271499ED90F4}"/>
          </ac:picMkLst>
        </pc:picChg>
      </pc:sldChg>
      <pc:sldChg chg="modSp del mod ord">
        <pc:chgData name="Anne-Margreeth Krijger" userId="45bf6bf6-40a8-4659-a855-e41ea21ec5db" providerId="ADAL" clId="{E3D3CDE3-9804-452A-9066-E8AD3B8834AC}" dt="2024-04-09T06:32:02.060" v="8396" actId="47"/>
        <pc:sldMkLst>
          <pc:docMk/>
          <pc:sldMk cId="3439153500" sldId="257"/>
        </pc:sldMkLst>
        <pc:spChg chg="mod">
          <ac:chgData name="Anne-Margreeth Krijger" userId="45bf6bf6-40a8-4659-a855-e41ea21ec5db" providerId="ADAL" clId="{E3D3CDE3-9804-452A-9066-E8AD3B8834AC}" dt="2024-04-07T15:32:16.295" v="5865" actId="13926"/>
          <ac:spMkLst>
            <pc:docMk/>
            <pc:sldMk cId="3439153500" sldId="257"/>
            <ac:spMk id="3" creationId="{B549CF84-B484-5816-130B-D5B697CBAA08}"/>
          </ac:spMkLst>
        </pc:spChg>
      </pc:sldChg>
      <pc:sldChg chg="modSp del mod">
        <pc:chgData name="Anne-Margreeth Krijger" userId="45bf6bf6-40a8-4659-a855-e41ea21ec5db" providerId="ADAL" clId="{E3D3CDE3-9804-452A-9066-E8AD3B8834AC}" dt="2024-04-07T16:47:48.047" v="8199" actId="47"/>
        <pc:sldMkLst>
          <pc:docMk/>
          <pc:sldMk cId="299438834" sldId="258"/>
        </pc:sldMkLst>
        <pc:spChg chg="mod">
          <ac:chgData name="Anne-Margreeth Krijger" userId="45bf6bf6-40a8-4659-a855-e41ea21ec5db" providerId="ADAL" clId="{E3D3CDE3-9804-452A-9066-E8AD3B8834AC}" dt="2024-04-06T09:00:11.304" v="3339" actId="20577"/>
          <ac:spMkLst>
            <pc:docMk/>
            <pc:sldMk cId="299438834" sldId="258"/>
            <ac:spMk id="3" creationId="{06196452-097D-6265-424C-6C89A027E022}"/>
          </ac:spMkLst>
        </pc:spChg>
      </pc:sldChg>
      <pc:sldChg chg="modSp new del mod">
        <pc:chgData name="Anne-Margreeth Krijger" userId="45bf6bf6-40a8-4659-a855-e41ea21ec5db" providerId="ADAL" clId="{E3D3CDE3-9804-452A-9066-E8AD3B8834AC}" dt="2024-04-07T16:39:27.460" v="8058" actId="47"/>
        <pc:sldMkLst>
          <pc:docMk/>
          <pc:sldMk cId="3226703589" sldId="259"/>
        </pc:sldMkLst>
        <pc:spChg chg="mod">
          <ac:chgData name="Anne-Margreeth Krijger" userId="45bf6bf6-40a8-4659-a855-e41ea21ec5db" providerId="ADAL" clId="{E3D3CDE3-9804-452A-9066-E8AD3B8834AC}" dt="2024-04-06T07:28:01.170" v="17" actId="20577"/>
          <ac:spMkLst>
            <pc:docMk/>
            <pc:sldMk cId="3226703589" sldId="259"/>
            <ac:spMk id="2" creationId="{192DC613-BF72-67B4-06F8-76118F91AD91}"/>
          </ac:spMkLst>
        </pc:spChg>
      </pc:sldChg>
      <pc:sldChg chg="addSp modSp new mod setBg">
        <pc:chgData name="Anne-Margreeth Krijger" userId="45bf6bf6-40a8-4659-a855-e41ea21ec5db" providerId="ADAL" clId="{E3D3CDE3-9804-452A-9066-E8AD3B8834AC}" dt="2024-04-07T16:46:12.425" v="8195" actId="14100"/>
        <pc:sldMkLst>
          <pc:docMk/>
          <pc:sldMk cId="1812711248" sldId="260"/>
        </pc:sldMkLst>
        <pc:spChg chg="mod">
          <ac:chgData name="Anne-Margreeth Krijger" userId="45bf6bf6-40a8-4659-a855-e41ea21ec5db" providerId="ADAL" clId="{E3D3CDE3-9804-452A-9066-E8AD3B8834AC}" dt="2024-04-07T16:40:08.917" v="8061" actId="207"/>
          <ac:spMkLst>
            <pc:docMk/>
            <pc:sldMk cId="1812711248" sldId="260"/>
            <ac:spMk id="2" creationId="{D017A3BA-616F-02C3-1DF5-64642DA2721C}"/>
          </ac:spMkLst>
        </pc:spChg>
        <pc:spChg chg="mod">
          <ac:chgData name="Anne-Margreeth Krijger" userId="45bf6bf6-40a8-4659-a855-e41ea21ec5db" providerId="ADAL" clId="{E3D3CDE3-9804-452A-9066-E8AD3B8834AC}" dt="2024-04-07T16:45:18.914" v="8190" actId="1076"/>
          <ac:spMkLst>
            <pc:docMk/>
            <pc:sldMk cId="1812711248" sldId="260"/>
            <ac:spMk id="3" creationId="{8E24115D-67BF-C9AC-F416-0651DBD60986}"/>
          </ac:spMkLst>
        </pc:spChg>
        <pc:spChg chg="add">
          <ac:chgData name="Anne-Margreeth Krijger" userId="45bf6bf6-40a8-4659-a855-e41ea21ec5db" providerId="ADAL" clId="{E3D3CDE3-9804-452A-9066-E8AD3B8834AC}" dt="2024-04-07T16:40:04.249" v="8060" actId="26606"/>
          <ac:spMkLst>
            <pc:docMk/>
            <pc:sldMk cId="1812711248" sldId="260"/>
            <ac:spMk id="8" creationId="{C9A36457-A5F4-4103-A443-02581C09185B}"/>
          </ac:spMkLst>
        </pc:spChg>
        <pc:spChg chg="add">
          <ac:chgData name="Anne-Margreeth Krijger" userId="45bf6bf6-40a8-4659-a855-e41ea21ec5db" providerId="ADAL" clId="{E3D3CDE3-9804-452A-9066-E8AD3B8834AC}" dt="2024-04-07T16:40:04.249" v="8060" actId="26606"/>
          <ac:spMkLst>
            <pc:docMk/>
            <pc:sldMk cId="1812711248" sldId="260"/>
            <ac:spMk id="10" creationId="{DC5FB7E8-B636-40FA-BE8D-48145C0F5C57}"/>
          </ac:spMkLst>
        </pc:spChg>
        <pc:spChg chg="add">
          <ac:chgData name="Anne-Margreeth Krijger" userId="45bf6bf6-40a8-4659-a855-e41ea21ec5db" providerId="ADAL" clId="{E3D3CDE3-9804-452A-9066-E8AD3B8834AC}" dt="2024-04-07T16:40:04.249" v="8060" actId="26606"/>
          <ac:spMkLst>
            <pc:docMk/>
            <pc:sldMk cId="1812711248" sldId="260"/>
            <ac:spMk id="12" creationId="{142DCE2C-2863-46FA-9BE7-24365A24D9BA}"/>
          </ac:spMkLst>
        </pc:spChg>
        <pc:picChg chg="add mod">
          <ac:chgData name="Anne-Margreeth Krijger" userId="45bf6bf6-40a8-4659-a855-e41ea21ec5db" providerId="ADAL" clId="{E3D3CDE3-9804-452A-9066-E8AD3B8834AC}" dt="2024-04-07T16:46:12.425" v="8195" actId="14100"/>
          <ac:picMkLst>
            <pc:docMk/>
            <pc:sldMk cId="1812711248" sldId="260"/>
            <ac:picMk id="5" creationId="{96E3BAFC-1C4F-10CE-2E3D-95993FCB36BC}"/>
          </ac:picMkLst>
        </pc:picChg>
      </pc:sldChg>
      <pc:sldChg chg="addSp delSp modSp new mod ord modClrScheme chgLayout">
        <pc:chgData name="Anne-Margreeth Krijger" userId="45bf6bf6-40a8-4659-a855-e41ea21ec5db" providerId="ADAL" clId="{E3D3CDE3-9804-452A-9066-E8AD3B8834AC}" dt="2024-04-06T07:34:30.367" v="117" actId="207"/>
        <pc:sldMkLst>
          <pc:docMk/>
          <pc:sldMk cId="3370789030" sldId="261"/>
        </pc:sldMkLst>
        <pc:spChg chg="del mod ord">
          <ac:chgData name="Anne-Margreeth Krijger" userId="45bf6bf6-40a8-4659-a855-e41ea21ec5db" providerId="ADAL" clId="{E3D3CDE3-9804-452A-9066-E8AD3B8834AC}" dt="2024-04-06T07:28:45.320" v="53" actId="700"/>
          <ac:spMkLst>
            <pc:docMk/>
            <pc:sldMk cId="3370789030" sldId="261"/>
            <ac:spMk id="2" creationId="{4A0D93D9-F2CB-A452-028A-9BC9D5E4B2E3}"/>
          </ac:spMkLst>
        </pc:spChg>
        <pc:spChg chg="del mod ord">
          <ac:chgData name="Anne-Margreeth Krijger" userId="45bf6bf6-40a8-4659-a855-e41ea21ec5db" providerId="ADAL" clId="{E3D3CDE3-9804-452A-9066-E8AD3B8834AC}" dt="2024-04-06T07:28:45.320" v="53" actId="700"/>
          <ac:spMkLst>
            <pc:docMk/>
            <pc:sldMk cId="3370789030" sldId="261"/>
            <ac:spMk id="3" creationId="{C2161313-415B-6084-4295-1DBA5F9F3704}"/>
          </ac:spMkLst>
        </pc:spChg>
        <pc:spChg chg="add mod ord">
          <ac:chgData name="Anne-Margreeth Krijger" userId="45bf6bf6-40a8-4659-a855-e41ea21ec5db" providerId="ADAL" clId="{E3D3CDE3-9804-452A-9066-E8AD3B8834AC}" dt="2024-04-06T07:34:30.367" v="117" actId="207"/>
          <ac:spMkLst>
            <pc:docMk/>
            <pc:sldMk cId="3370789030" sldId="261"/>
            <ac:spMk id="4" creationId="{A93EF893-E671-1466-5401-73173987B930}"/>
          </ac:spMkLst>
        </pc:spChg>
        <pc:spChg chg="add del mod ord">
          <ac:chgData name="Anne-Margreeth Krijger" userId="45bf6bf6-40a8-4659-a855-e41ea21ec5db" providerId="ADAL" clId="{E3D3CDE3-9804-452A-9066-E8AD3B8834AC}" dt="2024-04-06T07:29:00.727" v="92" actId="22"/>
          <ac:spMkLst>
            <pc:docMk/>
            <pc:sldMk cId="3370789030" sldId="261"/>
            <ac:spMk id="5" creationId="{5CBFE83C-8B6D-0A7E-45DC-15A388DFC405}"/>
          </ac:spMkLst>
        </pc:spChg>
        <pc:spChg chg="add mod">
          <ac:chgData name="Anne-Margreeth Krijger" userId="45bf6bf6-40a8-4659-a855-e41ea21ec5db" providerId="ADAL" clId="{E3D3CDE3-9804-452A-9066-E8AD3B8834AC}" dt="2024-04-06T07:33:43.045" v="114" actId="208"/>
          <ac:spMkLst>
            <pc:docMk/>
            <pc:sldMk cId="3370789030" sldId="261"/>
            <ac:spMk id="10" creationId="{59DD7039-DBA9-F8B5-11CA-4461D6DA7FF6}"/>
          </ac:spMkLst>
        </pc:spChg>
        <pc:picChg chg="add mod ord">
          <ac:chgData name="Anne-Margreeth Krijger" userId="45bf6bf6-40a8-4659-a855-e41ea21ec5db" providerId="ADAL" clId="{E3D3CDE3-9804-452A-9066-E8AD3B8834AC}" dt="2024-04-06T07:33:06.934" v="107" actId="1076"/>
          <ac:picMkLst>
            <pc:docMk/>
            <pc:sldMk cId="3370789030" sldId="261"/>
            <ac:picMk id="7" creationId="{7072E665-9A0F-F056-17A9-EE1AB98B64A5}"/>
          </ac:picMkLst>
        </pc:picChg>
        <pc:picChg chg="add mod">
          <ac:chgData name="Anne-Margreeth Krijger" userId="45bf6bf6-40a8-4659-a855-e41ea21ec5db" providerId="ADAL" clId="{E3D3CDE3-9804-452A-9066-E8AD3B8834AC}" dt="2024-04-06T07:33:03.398" v="106" actId="1076"/>
          <ac:picMkLst>
            <pc:docMk/>
            <pc:sldMk cId="3370789030" sldId="261"/>
            <ac:picMk id="9" creationId="{95AF4119-C862-E627-4819-FAC6E6B1714A}"/>
          </ac:picMkLst>
        </pc:picChg>
        <pc:picChg chg="add mod">
          <ac:chgData name="Anne-Margreeth Krijger" userId="45bf6bf6-40a8-4659-a855-e41ea21ec5db" providerId="ADAL" clId="{E3D3CDE3-9804-452A-9066-E8AD3B8834AC}" dt="2024-04-06T07:33:26.097" v="112" actId="1076"/>
          <ac:picMkLst>
            <pc:docMk/>
            <pc:sldMk cId="3370789030" sldId="261"/>
            <ac:picMk id="12" creationId="{4C28DB44-BAE0-7508-9C2C-5BB46879B2E9}"/>
          </ac:picMkLst>
        </pc:picChg>
      </pc:sldChg>
      <pc:sldChg chg="modSp add mod">
        <pc:chgData name="Anne-Margreeth Krijger" userId="45bf6bf6-40a8-4659-a855-e41ea21ec5db" providerId="ADAL" clId="{E3D3CDE3-9804-452A-9066-E8AD3B8834AC}" dt="2024-04-06T07:34:35.326" v="118" actId="207"/>
        <pc:sldMkLst>
          <pc:docMk/>
          <pc:sldMk cId="3235691036" sldId="262"/>
        </pc:sldMkLst>
        <pc:spChg chg="mod">
          <ac:chgData name="Anne-Margreeth Krijger" userId="45bf6bf6-40a8-4659-a855-e41ea21ec5db" providerId="ADAL" clId="{E3D3CDE3-9804-452A-9066-E8AD3B8834AC}" dt="2024-04-06T07:34:35.326" v="118" actId="207"/>
          <ac:spMkLst>
            <pc:docMk/>
            <pc:sldMk cId="3235691036" sldId="262"/>
            <ac:spMk id="4" creationId="{A93EF893-E671-1466-5401-73173987B930}"/>
          </ac:spMkLst>
        </pc:spChg>
        <pc:spChg chg="mod">
          <ac:chgData name="Anne-Margreeth Krijger" userId="45bf6bf6-40a8-4659-a855-e41ea21ec5db" providerId="ADAL" clId="{E3D3CDE3-9804-452A-9066-E8AD3B8834AC}" dt="2024-04-06T07:34:05.104" v="116" actId="1076"/>
          <ac:spMkLst>
            <pc:docMk/>
            <pc:sldMk cId="3235691036" sldId="262"/>
            <ac:spMk id="10" creationId="{59DD7039-DBA9-F8B5-11CA-4461D6DA7FF6}"/>
          </ac:spMkLst>
        </pc:spChg>
      </pc:sldChg>
      <pc:sldChg chg="addSp delSp modSp new mod setBg">
        <pc:chgData name="Anne-Margreeth Krijger" userId="45bf6bf6-40a8-4659-a855-e41ea21ec5db" providerId="ADAL" clId="{E3D3CDE3-9804-452A-9066-E8AD3B8834AC}" dt="2024-04-06T07:40:27.792" v="191" actId="207"/>
        <pc:sldMkLst>
          <pc:docMk/>
          <pc:sldMk cId="4268682097" sldId="263"/>
        </pc:sldMkLst>
        <pc:spChg chg="mod">
          <ac:chgData name="Anne-Margreeth Krijger" userId="45bf6bf6-40a8-4659-a855-e41ea21ec5db" providerId="ADAL" clId="{E3D3CDE3-9804-452A-9066-E8AD3B8834AC}" dt="2024-04-06T07:38:55.363" v="180" actId="20577"/>
          <ac:spMkLst>
            <pc:docMk/>
            <pc:sldMk cId="4268682097" sldId="263"/>
            <ac:spMk id="2" creationId="{1519DD01-3347-F929-E20F-7035758CEE11}"/>
          </ac:spMkLst>
        </pc:spChg>
        <pc:spChg chg="del">
          <ac:chgData name="Anne-Margreeth Krijger" userId="45bf6bf6-40a8-4659-a855-e41ea21ec5db" providerId="ADAL" clId="{E3D3CDE3-9804-452A-9066-E8AD3B8834AC}" dt="2024-04-06T07:37:51.785" v="164" actId="22"/>
          <ac:spMkLst>
            <pc:docMk/>
            <pc:sldMk cId="4268682097" sldId="263"/>
            <ac:spMk id="3" creationId="{274CDDE4-6278-E5F5-3EB9-60DE0D395A88}"/>
          </ac:spMkLst>
        </pc:spChg>
        <pc:spChg chg="add mod">
          <ac:chgData name="Anne-Margreeth Krijger" userId="45bf6bf6-40a8-4659-a855-e41ea21ec5db" providerId="ADAL" clId="{E3D3CDE3-9804-452A-9066-E8AD3B8834AC}" dt="2024-04-06T07:39:40.300" v="184" actId="1076"/>
          <ac:spMkLst>
            <pc:docMk/>
            <pc:sldMk cId="4268682097" sldId="263"/>
            <ac:spMk id="7" creationId="{AEAC8ED8-A2F7-1C35-57A9-D2EDB8EC9ED4}"/>
          </ac:spMkLst>
        </pc:spChg>
        <pc:spChg chg="add mod">
          <ac:chgData name="Anne-Margreeth Krijger" userId="45bf6bf6-40a8-4659-a855-e41ea21ec5db" providerId="ADAL" clId="{E3D3CDE3-9804-452A-9066-E8AD3B8834AC}" dt="2024-04-06T07:40:27.792" v="191" actId="207"/>
          <ac:spMkLst>
            <pc:docMk/>
            <pc:sldMk cId="4268682097" sldId="263"/>
            <ac:spMk id="8" creationId="{A8DBEA4A-CE00-4433-272D-02436877D704}"/>
          </ac:spMkLst>
        </pc:spChg>
        <pc:spChg chg="add">
          <ac:chgData name="Anne-Margreeth Krijger" userId="45bf6bf6-40a8-4659-a855-e41ea21ec5db" providerId="ADAL" clId="{E3D3CDE3-9804-452A-9066-E8AD3B8834AC}" dt="2024-04-06T07:38:16.903" v="165" actId="26606"/>
          <ac:spMkLst>
            <pc:docMk/>
            <pc:sldMk cId="4268682097" sldId="263"/>
            <ac:spMk id="10" creationId="{3C54F4CE-85F0-46ED-80DA-9518C9251AD1}"/>
          </ac:spMkLst>
        </pc:spChg>
        <pc:spChg chg="add">
          <ac:chgData name="Anne-Margreeth Krijger" userId="45bf6bf6-40a8-4659-a855-e41ea21ec5db" providerId="ADAL" clId="{E3D3CDE3-9804-452A-9066-E8AD3B8834AC}" dt="2024-04-06T07:38:16.903" v="165" actId="26606"/>
          <ac:spMkLst>
            <pc:docMk/>
            <pc:sldMk cId="4268682097" sldId="263"/>
            <ac:spMk id="12" creationId="{DADD1FCA-8ACB-4958-81DD-4CDD6D3E1921}"/>
          </ac:spMkLst>
        </pc:spChg>
        <pc:picChg chg="add mod ord">
          <ac:chgData name="Anne-Margreeth Krijger" userId="45bf6bf6-40a8-4659-a855-e41ea21ec5db" providerId="ADAL" clId="{E3D3CDE3-9804-452A-9066-E8AD3B8834AC}" dt="2024-04-06T07:39:03.681" v="182" actId="14100"/>
          <ac:picMkLst>
            <pc:docMk/>
            <pc:sldMk cId="4268682097" sldId="263"/>
            <ac:picMk id="5" creationId="{76957522-3D55-54A8-9825-627CF7FD3831}"/>
          </ac:picMkLst>
        </pc:picChg>
      </pc:sldChg>
      <pc:sldChg chg="modSp add del mod">
        <pc:chgData name="Anne-Margreeth Krijger" userId="45bf6bf6-40a8-4659-a855-e41ea21ec5db" providerId="ADAL" clId="{E3D3CDE3-9804-452A-9066-E8AD3B8834AC}" dt="2024-04-07T16:47:08.216" v="8197" actId="47"/>
        <pc:sldMkLst>
          <pc:docMk/>
          <pc:sldMk cId="128577348" sldId="264"/>
        </pc:sldMkLst>
        <pc:spChg chg="mod">
          <ac:chgData name="Anne-Margreeth Krijger" userId="45bf6bf6-40a8-4659-a855-e41ea21ec5db" providerId="ADAL" clId="{E3D3CDE3-9804-452A-9066-E8AD3B8834AC}" dt="2024-04-07T15:28:16.505" v="5677" actId="6549"/>
          <ac:spMkLst>
            <pc:docMk/>
            <pc:sldMk cId="128577348" sldId="264"/>
            <ac:spMk id="3" creationId="{8E24115D-67BF-C9AC-F416-0651DBD60986}"/>
          </ac:spMkLst>
        </pc:spChg>
      </pc:sldChg>
      <pc:sldChg chg="addSp delSp modSp new del mod setBg modNotesTx">
        <pc:chgData name="Anne-Margreeth Krijger" userId="45bf6bf6-40a8-4659-a855-e41ea21ec5db" providerId="ADAL" clId="{E3D3CDE3-9804-452A-9066-E8AD3B8834AC}" dt="2024-04-07T14:28:10.766" v="4383" actId="47"/>
        <pc:sldMkLst>
          <pc:docMk/>
          <pc:sldMk cId="3672740083" sldId="265"/>
        </pc:sldMkLst>
        <pc:spChg chg="mod">
          <ac:chgData name="Anne-Margreeth Krijger" userId="45bf6bf6-40a8-4659-a855-e41ea21ec5db" providerId="ADAL" clId="{E3D3CDE3-9804-452A-9066-E8AD3B8834AC}" dt="2024-04-07T14:16:31.899" v="4114" actId="115"/>
          <ac:spMkLst>
            <pc:docMk/>
            <pc:sldMk cId="3672740083" sldId="265"/>
            <ac:spMk id="2" creationId="{A91958A8-2977-93F1-DB9A-3CFE04429605}"/>
          </ac:spMkLst>
        </pc:spChg>
        <pc:spChg chg="del mod">
          <ac:chgData name="Anne-Margreeth Krijger" userId="45bf6bf6-40a8-4659-a855-e41ea21ec5db" providerId="ADAL" clId="{E3D3CDE3-9804-452A-9066-E8AD3B8834AC}" dt="2024-04-07T14:16:17.517" v="4108" actId="478"/>
          <ac:spMkLst>
            <pc:docMk/>
            <pc:sldMk cId="3672740083" sldId="265"/>
            <ac:spMk id="3" creationId="{D8E37FE8-3D8E-DA4B-8993-AC24B49B3AAE}"/>
          </ac:spMkLst>
        </pc:spChg>
        <pc:spChg chg="add del mod">
          <ac:chgData name="Anne-Margreeth Krijger" userId="45bf6bf6-40a8-4659-a855-e41ea21ec5db" providerId="ADAL" clId="{E3D3CDE3-9804-452A-9066-E8AD3B8834AC}" dt="2024-04-07T14:09:03.285" v="4016" actId="478"/>
          <ac:spMkLst>
            <pc:docMk/>
            <pc:sldMk cId="3672740083" sldId="265"/>
            <ac:spMk id="4" creationId="{36800689-B604-8C35-4883-0E6DB2BB3B31}"/>
          </ac:spMkLst>
        </pc:spChg>
        <pc:spChg chg="add del mod">
          <ac:chgData name="Anne-Margreeth Krijger" userId="45bf6bf6-40a8-4659-a855-e41ea21ec5db" providerId="ADAL" clId="{E3D3CDE3-9804-452A-9066-E8AD3B8834AC}" dt="2024-04-07T14:16:21.677" v="4109" actId="478"/>
          <ac:spMkLst>
            <pc:docMk/>
            <pc:sldMk cId="3672740083" sldId="265"/>
            <ac:spMk id="7" creationId="{37DABEEC-E295-ED92-5C1F-095B5F2A9CC7}"/>
          </ac:spMkLst>
        </pc:spChg>
        <pc:spChg chg="add del">
          <ac:chgData name="Anne-Margreeth Krijger" userId="45bf6bf6-40a8-4659-a855-e41ea21ec5db" providerId="ADAL" clId="{E3D3CDE3-9804-452A-9066-E8AD3B8834AC}" dt="2024-04-07T14:10:57.037" v="4027" actId="26606"/>
          <ac:spMkLst>
            <pc:docMk/>
            <pc:sldMk cId="3672740083" sldId="265"/>
            <ac:spMk id="9" creationId="{04812C46-200A-4DEB-A05E-3ED6C68C2387}"/>
          </ac:spMkLst>
        </pc:spChg>
        <pc:spChg chg="add del">
          <ac:chgData name="Anne-Margreeth Krijger" userId="45bf6bf6-40a8-4659-a855-e41ea21ec5db" providerId="ADAL" clId="{E3D3CDE3-9804-452A-9066-E8AD3B8834AC}" dt="2024-04-07T14:10:57.037" v="4027" actId="26606"/>
          <ac:spMkLst>
            <pc:docMk/>
            <pc:sldMk cId="3672740083" sldId="265"/>
            <ac:spMk id="11" creationId="{D1EA859B-E555-4109-94F3-6700E046E008}"/>
          </ac:spMkLst>
        </pc:spChg>
        <pc:spChg chg="add del">
          <ac:chgData name="Anne-Margreeth Krijger" userId="45bf6bf6-40a8-4659-a855-e41ea21ec5db" providerId="ADAL" clId="{E3D3CDE3-9804-452A-9066-E8AD3B8834AC}" dt="2024-04-07T14:11:40.746" v="4042" actId="26606"/>
          <ac:spMkLst>
            <pc:docMk/>
            <pc:sldMk cId="3672740083" sldId="265"/>
            <ac:spMk id="17" creationId="{9F7D5CDA-D291-4307-BF55-1381FED29634}"/>
          </ac:spMkLst>
        </pc:spChg>
        <pc:spChg chg="add del">
          <ac:chgData name="Anne-Margreeth Krijger" userId="45bf6bf6-40a8-4659-a855-e41ea21ec5db" providerId="ADAL" clId="{E3D3CDE3-9804-452A-9066-E8AD3B8834AC}" dt="2024-04-07T14:12:58.372" v="4046" actId="26606"/>
          <ac:spMkLst>
            <pc:docMk/>
            <pc:sldMk cId="3672740083" sldId="265"/>
            <ac:spMk id="23" creationId="{B65C0385-5E30-4D2E-AF9F-4639659D34E9}"/>
          </ac:spMkLst>
        </pc:spChg>
        <pc:spChg chg="add del">
          <ac:chgData name="Anne-Margreeth Krijger" userId="45bf6bf6-40a8-4659-a855-e41ea21ec5db" providerId="ADAL" clId="{E3D3CDE3-9804-452A-9066-E8AD3B8834AC}" dt="2024-04-07T14:12:58.372" v="4046" actId="26606"/>
          <ac:spMkLst>
            <pc:docMk/>
            <pc:sldMk cId="3672740083" sldId="265"/>
            <ac:spMk id="25" creationId="{E335820B-3A29-42C5-AA8D-10ECA43CD985}"/>
          </ac:spMkLst>
        </pc:spChg>
        <pc:spChg chg="add">
          <ac:chgData name="Anne-Margreeth Krijger" userId="45bf6bf6-40a8-4659-a855-e41ea21ec5db" providerId="ADAL" clId="{E3D3CDE3-9804-452A-9066-E8AD3B8834AC}" dt="2024-04-07T14:12:58.372" v="4046" actId="26606"/>
          <ac:spMkLst>
            <pc:docMk/>
            <pc:sldMk cId="3672740083" sldId="265"/>
            <ac:spMk id="34" creationId="{9F79630B-0F0B-446E-A637-38FA8F61D10E}"/>
          </ac:spMkLst>
        </pc:spChg>
        <pc:spChg chg="add">
          <ac:chgData name="Anne-Margreeth Krijger" userId="45bf6bf6-40a8-4659-a855-e41ea21ec5db" providerId="ADAL" clId="{E3D3CDE3-9804-452A-9066-E8AD3B8834AC}" dt="2024-04-07T14:12:58.372" v="4046" actId="26606"/>
          <ac:spMkLst>
            <pc:docMk/>
            <pc:sldMk cId="3672740083" sldId="265"/>
            <ac:spMk id="35" creationId="{B3437C99-FC8E-4311-B48A-F0C4C329B154}"/>
          </ac:spMkLst>
        </pc:spChg>
        <pc:grpChg chg="add del">
          <ac:chgData name="Anne-Margreeth Krijger" userId="45bf6bf6-40a8-4659-a855-e41ea21ec5db" providerId="ADAL" clId="{E3D3CDE3-9804-452A-9066-E8AD3B8834AC}" dt="2024-04-07T14:12:58.372" v="4045" actId="26606"/>
          <ac:grpSpMkLst>
            <pc:docMk/>
            <pc:sldMk cId="3672740083" sldId="265"/>
            <ac:grpSpMk id="30" creationId="{1FD67D68-9B83-C338-8342-3348D8F22347}"/>
          </ac:grpSpMkLst>
        </pc:grpChg>
        <pc:picChg chg="add del mod">
          <ac:chgData name="Anne-Margreeth Krijger" userId="45bf6bf6-40a8-4659-a855-e41ea21ec5db" providerId="ADAL" clId="{E3D3CDE3-9804-452A-9066-E8AD3B8834AC}" dt="2024-04-07T14:10:36.579" v="4026" actId="478"/>
          <ac:picMkLst>
            <pc:docMk/>
            <pc:sldMk cId="3672740083" sldId="265"/>
            <ac:picMk id="5" creationId="{D70AD004-5D98-A716-0E13-BE88C3457511}"/>
          </ac:picMkLst>
        </pc:picChg>
        <pc:picChg chg="add del">
          <ac:chgData name="Anne-Margreeth Krijger" userId="45bf6bf6-40a8-4659-a855-e41ea21ec5db" providerId="ADAL" clId="{E3D3CDE3-9804-452A-9066-E8AD3B8834AC}" dt="2024-04-07T14:11:26.885" v="4041" actId="478"/>
          <ac:picMkLst>
            <pc:docMk/>
            <pc:sldMk cId="3672740083" sldId="265"/>
            <ac:picMk id="13" creationId="{1C07C205-E601-7C30-C17B-D72BF86C078F}"/>
          </ac:picMkLst>
        </pc:picChg>
        <pc:picChg chg="add mod ord">
          <ac:chgData name="Anne-Margreeth Krijger" userId="45bf6bf6-40a8-4659-a855-e41ea21ec5db" providerId="ADAL" clId="{E3D3CDE3-9804-452A-9066-E8AD3B8834AC}" dt="2024-04-07T14:12:58.372" v="4046" actId="26606"/>
          <ac:picMkLst>
            <pc:docMk/>
            <pc:sldMk cId="3672740083" sldId="265"/>
            <ac:picMk id="19" creationId="{1649132A-DD8A-1859-B4BB-978B207A4B17}"/>
          </ac:picMkLst>
        </pc:picChg>
      </pc:sldChg>
      <pc:sldChg chg="addSp delSp modSp new del mod setBg">
        <pc:chgData name="Anne-Margreeth Krijger" userId="45bf6bf6-40a8-4659-a855-e41ea21ec5db" providerId="ADAL" clId="{E3D3CDE3-9804-452A-9066-E8AD3B8834AC}" dt="2024-04-07T14:15:58.862" v="4103" actId="47"/>
        <pc:sldMkLst>
          <pc:docMk/>
          <pc:sldMk cId="2777693465" sldId="266"/>
        </pc:sldMkLst>
        <pc:spChg chg="mod">
          <ac:chgData name="Anne-Margreeth Krijger" userId="45bf6bf6-40a8-4659-a855-e41ea21ec5db" providerId="ADAL" clId="{E3D3CDE3-9804-452A-9066-E8AD3B8834AC}" dt="2024-04-07T14:08:39.252" v="4012" actId="20577"/>
          <ac:spMkLst>
            <pc:docMk/>
            <pc:sldMk cId="2777693465" sldId="266"/>
            <ac:spMk id="2" creationId="{179931D0-E301-66A7-5B3B-BECB2A7E2665}"/>
          </ac:spMkLst>
        </pc:spChg>
        <pc:spChg chg="del mod">
          <ac:chgData name="Anne-Margreeth Krijger" userId="45bf6bf6-40a8-4659-a855-e41ea21ec5db" providerId="ADAL" clId="{E3D3CDE3-9804-452A-9066-E8AD3B8834AC}" dt="2024-04-07T14:08:15.953" v="3997" actId="26606"/>
          <ac:spMkLst>
            <pc:docMk/>
            <pc:sldMk cId="2777693465" sldId="266"/>
            <ac:spMk id="3" creationId="{AB2FF98C-1520-51D8-BF9B-06A2F7B7AD1B}"/>
          </ac:spMkLst>
        </pc:spChg>
        <pc:spChg chg="add">
          <ac:chgData name="Anne-Margreeth Krijger" userId="45bf6bf6-40a8-4659-a855-e41ea21ec5db" providerId="ADAL" clId="{E3D3CDE3-9804-452A-9066-E8AD3B8834AC}" dt="2024-04-07T14:08:15.953" v="3997" actId="26606"/>
          <ac:spMkLst>
            <pc:docMk/>
            <pc:sldMk cId="2777693465" sldId="266"/>
            <ac:spMk id="9" creationId="{7B1AB9FE-36F5-4FD1-9850-DB5C5AD4828F}"/>
          </ac:spMkLst>
        </pc:spChg>
        <pc:spChg chg="add">
          <ac:chgData name="Anne-Margreeth Krijger" userId="45bf6bf6-40a8-4659-a855-e41ea21ec5db" providerId="ADAL" clId="{E3D3CDE3-9804-452A-9066-E8AD3B8834AC}" dt="2024-04-07T14:08:15.953" v="3997" actId="26606"/>
          <ac:spMkLst>
            <pc:docMk/>
            <pc:sldMk cId="2777693465" sldId="266"/>
            <ac:spMk id="11" creationId="{F489C2E0-4895-4B72-85EA-7EE9FAFFDC7E}"/>
          </ac:spMkLst>
        </pc:spChg>
        <pc:picChg chg="add">
          <ac:chgData name="Anne-Margreeth Krijger" userId="45bf6bf6-40a8-4659-a855-e41ea21ec5db" providerId="ADAL" clId="{E3D3CDE3-9804-452A-9066-E8AD3B8834AC}" dt="2024-04-07T14:08:15.953" v="3997" actId="26606"/>
          <ac:picMkLst>
            <pc:docMk/>
            <pc:sldMk cId="2777693465" sldId="266"/>
            <ac:picMk id="5" creationId="{E988E0DF-37EB-3E89-B714-655AAD2F625F}"/>
          </ac:picMkLst>
        </pc:picChg>
      </pc:sldChg>
      <pc:sldChg chg="modSp new del mod">
        <pc:chgData name="Anne-Margreeth Krijger" userId="45bf6bf6-40a8-4659-a855-e41ea21ec5db" providerId="ADAL" clId="{E3D3CDE3-9804-452A-9066-E8AD3B8834AC}" dt="2024-04-07T14:31:18.507" v="4467" actId="47"/>
        <pc:sldMkLst>
          <pc:docMk/>
          <pc:sldMk cId="4161836584" sldId="267"/>
        </pc:sldMkLst>
        <pc:spChg chg="mod">
          <ac:chgData name="Anne-Margreeth Krijger" userId="45bf6bf6-40a8-4659-a855-e41ea21ec5db" providerId="ADAL" clId="{E3D3CDE3-9804-452A-9066-E8AD3B8834AC}" dt="2024-04-06T08:53:53.030" v="2908" actId="207"/>
          <ac:spMkLst>
            <pc:docMk/>
            <pc:sldMk cId="4161836584" sldId="267"/>
            <ac:spMk id="2" creationId="{3EC74767-8A1E-F13B-6B01-FE3F7B3591F3}"/>
          </ac:spMkLst>
        </pc:spChg>
        <pc:spChg chg="mod">
          <ac:chgData name="Anne-Margreeth Krijger" userId="45bf6bf6-40a8-4659-a855-e41ea21ec5db" providerId="ADAL" clId="{E3D3CDE3-9804-452A-9066-E8AD3B8834AC}" dt="2024-04-06T08:59:22.532" v="3315" actId="20577"/>
          <ac:spMkLst>
            <pc:docMk/>
            <pc:sldMk cId="4161836584" sldId="267"/>
            <ac:spMk id="3" creationId="{89987AB0-C3E2-9586-912D-43B886ACA5DD}"/>
          </ac:spMkLst>
        </pc:spChg>
      </pc:sldChg>
      <pc:sldChg chg="modSp add del mod modShow">
        <pc:chgData name="Anne-Margreeth Krijger" userId="45bf6bf6-40a8-4659-a855-e41ea21ec5db" providerId="ADAL" clId="{E3D3CDE3-9804-452A-9066-E8AD3B8834AC}" dt="2024-04-07T15:29:00.149" v="5678" actId="2696"/>
        <pc:sldMkLst>
          <pc:docMk/>
          <pc:sldMk cId="294890761" sldId="268"/>
        </pc:sldMkLst>
        <pc:spChg chg="mod">
          <ac:chgData name="Anne-Margreeth Krijger" userId="45bf6bf6-40a8-4659-a855-e41ea21ec5db" providerId="ADAL" clId="{E3D3CDE3-9804-452A-9066-E8AD3B8834AC}" dt="2024-04-06T08:54:09.859" v="2936" actId="20577"/>
          <ac:spMkLst>
            <pc:docMk/>
            <pc:sldMk cId="294890761" sldId="268"/>
            <ac:spMk id="2" creationId="{3EC74767-8A1E-F13B-6B01-FE3F7B3591F3}"/>
          </ac:spMkLst>
        </pc:spChg>
        <pc:spChg chg="mod">
          <ac:chgData name="Anne-Margreeth Krijger" userId="45bf6bf6-40a8-4659-a855-e41ea21ec5db" providerId="ADAL" clId="{E3D3CDE3-9804-452A-9066-E8AD3B8834AC}" dt="2024-04-06T08:59:17.011" v="3300" actId="20577"/>
          <ac:spMkLst>
            <pc:docMk/>
            <pc:sldMk cId="294890761" sldId="268"/>
            <ac:spMk id="3" creationId="{89987AB0-C3E2-9586-912D-43B886ACA5DD}"/>
          </ac:spMkLst>
        </pc:spChg>
      </pc:sldChg>
      <pc:sldChg chg="add del">
        <pc:chgData name="Anne-Margreeth Krijger" userId="45bf6bf6-40a8-4659-a855-e41ea21ec5db" providerId="ADAL" clId="{E3D3CDE3-9804-452A-9066-E8AD3B8834AC}" dt="2024-04-07T16:33:19.707" v="7917" actId="47"/>
        <pc:sldMkLst>
          <pc:docMk/>
          <pc:sldMk cId="1011440949" sldId="268"/>
        </pc:sldMkLst>
      </pc:sldChg>
      <pc:sldChg chg="addSp delSp modSp new mod modNotesTx">
        <pc:chgData name="Anne-Margreeth Krijger" userId="45bf6bf6-40a8-4659-a855-e41ea21ec5db" providerId="ADAL" clId="{E3D3CDE3-9804-452A-9066-E8AD3B8834AC}" dt="2024-04-07T16:17:18.660" v="6980" actId="20577"/>
        <pc:sldMkLst>
          <pc:docMk/>
          <pc:sldMk cId="1060508063" sldId="269"/>
        </pc:sldMkLst>
        <pc:spChg chg="mod">
          <ac:chgData name="Anne-Margreeth Krijger" userId="45bf6bf6-40a8-4659-a855-e41ea21ec5db" providerId="ADAL" clId="{E3D3CDE3-9804-452A-9066-E8AD3B8834AC}" dt="2024-04-06T08:55:01.545" v="2979" actId="207"/>
          <ac:spMkLst>
            <pc:docMk/>
            <pc:sldMk cId="1060508063" sldId="269"/>
            <ac:spMk id="2" creationId="{FD6C8ECB-D4C5-5F59-9F4E-64671122CD85}"/>
          </ac:spMkLst>
        </pc:spChg>
        <pc:spChg chg="del mod">
          <ac:chgData name="Anne-Margreeth Krijger" userId="45bf6bf6-40a8-4659-a855-e41ea21ec5db" providerId="ADAL" clId="{E3D3CDE3-9804-452A-9066-E8AD3B8834AC}" dt="2024-04-07T15:43:30.588" v="5982" actId="22"/>
          <ac:spMkLst>
            <pc:docMk/>
            <pc:sldMk cId="1060508063" sldId="269"/>
            <ac:spMk id="3" creationId="{81D76EFA-74AF-F1E6-ABB9-664046B1D9D5}"/>
          </ac:spMkLst>
        </pc:spChg>
        <pc:spChg chg="add mod">
          <ac:chgData name="Anne-Margreeth Krijger" userId="45bf6bf6-40a8-4659-a855-e41ea21ec5db" providerId="ADAL" clId="{E3D3CDE3-9804-452A-9066-E8AD3B8834AC}" dt="2024-04-07T16:17:18.660" v="6980" actId="20577"/>
          <ac:spMkLst>
            <pc:docMk/>
            <pc:sldMk cId="1060508063" sldId="269"/>
            <ac:spMk id="6" creationId="{E46477F4-2FA1-D252-C139-3E838B238E5D}"/>
          </ac:spMkLst>
        </pc:spChg>
        <pc:picChg chg="add mod ord">
          <ac:chgData name="Anne-Margreeth Krijger" userId="45bf6bf6-40a8-4659-a855-e41ea21ec5db" providerId="ADAL" clId="{E3D3CDE3-9804-452A-9066-E8AD3B8834AC}" dt="2024-04-07T15:45:59.072" v="5987" actId="1076"/>
          <ac:picMkLst>
            <pc:docMk/>
            <pc:sldMk cId="1060508063" sldId="269"/>
            <ac:picMk id="5" creationId="{E03CBCF0-CB2E-54A7-5D75-3D034CC36ED3}"/>
          </ac:picMkLst>
        </pc:picChg>
      </pc:sldChg>
      <pc:sldChg chg="addSp delSp modSp add mod">
        <pc:chgData name="Anne-Margreeth Krijger" userId="45bf6bf6-40a8-4659-a855-e41ea21ec5db" providerId="ADAL" clId="{E3D3CDE3-9804-452A-9066-E8AD3B8834AC}" dt="2024-04-07T14:19:11.082" v="4203" actId="20577"/>
        <pc:sldMkLst>
          <pc:docMk/>
          <pc:sldMk cId="3834454278" sldId="270"/>
        </pc:sldMkLst>
        <pc:spChg chg="mod">
          <ac:chgData name="Anne-Margreeth Krijger" userId="45bf6bf6-40a8-4659-a855-e41ea21ec5db" providerId="ADAL" clId="{E3D3CDE3-9804-452A-9066-E8AD3B8834AC}" dt="2024-04-07T14:19:11.082" v="4203" actId="20577"/>
          <ac:spMkLst>
            <pc:docMk/>
            <pc:sldMk cId="3834454278" sldId="270"/>
            <ac:spMk id="2" creationId="{179931D0-E301-66A7-5B3B-BECB2A7E2665}"/>
          </ac:spMkLst>
        </pc:spChg>
        <pc:spChg chg="del mod">
          <ac:chgData name="Anne-Margreeth Krijger" userId="45bf6bf6-40a8-4659-a855-e41ea21ec5db" providerId="ADAL" clId="{E3D3CDE3-9804-452A-9066-E8AD3B8834AC}" dt="2024-04-07T13:28:29.870" v="3342"/>
          <ac:spMkLst>
            <pc:docMk/>
            <pc:sldMk cId="3834454278" sldId="270"/>
            <ac:spMk id="3" creationId="{AB2FF98C-1520-51D8-BF9B-06A2F7B7AD1B}"/>
          </ac:spMkLst>
        </pc:spChg>
        <pc:spChg chg="add mod">
          <ac:chgData name="Anne-Margreeth Krijger" userId="45bf6bf6-40a8-4659-a855-e41ea21ec5db" providerId="ADAL" clId="{E3D3CDE3-9804-452A-9066-E8AD3B8834AC}" dt="2024-04-07T13:33:42.086" v="3357" actId="1076"/>
          <ac:spMkLst>
            <pc:docMk/>
            <pc:sldMk cId="3834454278" sldId="270"/>
            <ac:spMk id="5" creationId="{D10FE628-758E-A7C7-B88C-5056AB32B4B4}"/>
          </ac:spMkLst>
        </pc:spChg>
        <pc:spChg chg="add mod">
          <ac:chgData name="Anne-Margreeth Krijger" userId="45bf6bf6-40a8-4659-a855-e41ea21ec5db" providerId="ADAL" clId="{E3D3CDE3-9804-452A-9066-E8AD3B8834AC}" dt="2024-04-07T13:33:49.883" v="3359" actId="1076"/>
          <ac:spMkLst>
            <pc:docMk/>
            <pc:sldMk cId="3834454278" sldId="270"/>
            <ac:spMk id="6" creationId="{AA7F6713-AC23-F9F2-191D-B8B3A30CB5C5}"/>
          </ac:spMkLst>
        </pc:spChg>
        <pc:picChg chg="add mod">
          <ac:chgData name="Anne-Margreeth Krijger" userId="45bf6bf6-40a8-4659-a855-e41ea21ec5db" providerId="ADAL" clId="{E3D3CDE3-9804-452A-9066-E8AD3B8834AC}" dt="2024-04-07T13:33:46.031" v="3358" actId="14100"/>
          <ac:picMkLst>
            <pc:docMk/>
            <pc:sldMk cId="3834454278" sldId="270"/>
            <ac:picMk id="4" creationId="{53854AEB-DCBD-840A-D5A6-005C415EAFFF}"/>
          </ac:picMkLst>
        </pc:picChg>
      </pc:sldChg>
      <pc:sldChg chg="delSp modSp add mod setBg delDesignElem">
        <pc:chgData name="Anne-Margreeth Krijger" userId="45bf6bf6-40a8-4659-a855-e41ea21ec5db" providerId="ADAL" clId="{E3D3CDE3-9804-452A-9066-E8AD3B8834AC}" dt="2024-04-07T14:18:15.788" v="4172" actId="6549"/>
        <pc:sldMkLst>
          <pc:docMk/>
          <pc:sldMk cId="809373555" sldId="271"/>
        </pc:sldMkLst>
        <pc:spChg chg="mod">
          <ac:chgData name="Anne-Margreeth Krijger" userId="45bf6bf6-40a8-4659-a855-e41ea21ec5db" providerId="ADAL" clId="{E3D3CDE3-9804-452A-9066-E8AD3B8834AC}" dt="2024-04-07T13:34:43.044" v="3363" actId="207"/>
          <ac:spMkLst>
            <pc:docMk/>
            <pc:sldMk cId="809373555" sldId="271"/>
            <ac:spMk id="2" creationId="{5D8150C4-C57C-D539-213D-3139A0449AAC}"/>
          </ac:spMkLst>
        </pc:spChg>
        <pc:spChg chg="mod">
          <ac:chgData name="Anne-Margreeth Krijger" userId="45bf6bf6-40a8-4659-a855-e41ea21ec5db" providerId="ADAL" clId="{E3D3CDE3-9804-452A-9066-E8AD3B8834AC}" dt="2024-04-07T14:18:15.788" v="4172" actId="6549"/>
          <ac:spMkLst>
            <pc:docMk/>
            <pc:sldMk cId="809373555" sldId="271"/>
            <ac:spMk id="3" creationId="{ACCF9E3F-5866-D154-B21C-41AF40E86F59}"/>
          </ac:spMkLst>
        </pc:spChg>
        <pc:spChg chg="del">
          <ac:chgData name="Anne-Margreeth Krijger" userId="45bf6bf6-40a8-4659-a855-e41ea21ec5db" providerId="ADAL" clId="{E3D3CDE3-9804-452A-9066-E8AD3B8834AC}" dt="2024-04-07T13:34:29.403" v="3362"/>
          <ac:spMkLst>
            <pc:docMk/>
            <pc:sldMk cId="809373555" sldId="271"/>
            <ac:spMk id="10" creationId="{2B97F24A-32CE-4C1C-A50D-3016B394DCFB}"/>
          </ac:spMkLst>
        </pc:spChg>
        <pc:spChg chg="del">
          <ac:chgData name="Anne-Margreeth Krijger" userId="45bf6bf6-40a8-4659-a855-e41ea21ec5db" providerId="ADAL" clId="{E3D3CDE3-9804-452A-9066-E8AD3B8834AC}" dt="2024-04-07T13:34:29.403" v="3362"/>
          <ac:spMkLst>
            <pc:docMk/>
            <pc:sldMk cId="809373555" sldId="271"/>
            <ac:spMk id="12" creationId="{CD8B4F24-440B-49E9-B85D-733523DC064B}"/>
          </ac:spMkLst>
        </pc:spChg>
        <pc:picChg chg="mod modCrop">
          <ac:chgData name="Anne-Margreeth Krijger" userId="45bf6bf6-40a8-4659-a855-e41ea21ec5db" providerId="ADAL" clId="{E3D3CDE3-9804-452A-9066-E8AD3B8834AC}" dt="2024-04-07T13:57:18.274" v="3827" actId="732"/>
          <ac:picMkLst>
            <pc:docMk/>
            <pc:sldMk cId="809373555" sldId="271"/>
            <ac:picMk id="5" creationId="{53320CF3-4F50-D863-0853-5A8FD5E091AE}"/>
          </ac:picMkLst>
        </pc:picChg>
      </pc:sldChg>
      <pc:sldChg chg="modSp mod modNotesTx">
        <pc:chgData name="Anne-Margreeth Krijger" userId="45bf6bf6-40a8-4659-a855-e41ea21ec5db" providerId="ADAL" clId="{E3D3CDE3-9804-452A-9066-E8AD3B8834AC}" dt="2024-04-07T17:40:46.177" v="8381" actId="20577"/>
        <pc:sldMkLst>
          <pc:docMk/>
          <pc:sldMk cId="261381496" sldId="2625"/>
        </pc:sldMkLst>
        <pc:spChg chg="mod">
          <ac:chgData name="Anne-Margreeth Krijger" userId="45bf6bf6-40a8-4659-a855-e41ea21ec5db" providerId="ADAL" clId="{E3D3CDE3-9804-452A-9066-E8AD3B8834AC}" dt="2024-04-07T16:39:33.403" v="8059" actId="207"/>
          <ac:spMkLst>
            <pc:docMk/>
            <pc:sldMk cId="261381496" sldId="2625"/>
            <ac:spMk id="2" creationId="{B9ED7AD2-59EB-95A4-9D73-D20D2A38EE73}"/>
          </ac:spMkLst>
        </pc:spChg>
        <pc:spChg chg="mod">
          <ac:chgData name="Anne-Margreeth Krijger" userId="45bf6bf6-40a8-4659-a855-e41ea21ec5db" providerId="ADAL" clId="{E3D3CDE3-9804-452A-9066-E8AD3B8834AC}" dt="2024-04-07T16:39:16.291" v="8057" actId="20577"/>
          <ac:spMkLst>
            <pc:docMk/>
            <pc:sldMk cId="261381496" sldId="2625"/>
            <ac:spMk id="3" creationId="{B4DF1728-2AFD-C726-071C-BAA81D0990E4}"/>
          </ac:spMkLst>
        </pc:spChg>
      </pc:sldChg>
      <pc:sldChg chg="del">
        <pc:chgData name="Anne-Margreeth Krijger" userId="45bf6bf6-40a8-4659-a855-e41ea21ec5db" providerId="ADAL" clId="{E3D3CDE3-9804-452A-9066-E8AD3B8834AC}" dt="2024-04-07T15:36:02.267" v="5935" actId="47"/>
        <pc:sldMkLst>
          <pc:docMk/>
          <pc:sldMk cId="3389887581" sldId="2146846213"/>
        </pc:sldMkLst>
      </pc:sldChg>
      <pc:sldChg chg="modSp add mod modAnim">
        <pc:chgData name="Anne-Margreeth Krijger" userId="45bf6bf6-40a8-4659-a855-e41ea21ec5db" providerId="ADAL" clId="{E3D3CDE3-9804-452A-9066-E8AD3B8834AC}" dt="2024-04-09T06:28:23.181" v="8395" actId="20577"/>
        <pc:sldMkLst>
          <pc:docMk/>
          <pc:sldMk cId="2778252917" sldId="2147471160"/>
        </pc:sldMkLst>
        <pc:spChg chg="mod">
          <ac:chgData name="Anne-Margreeth Krijger" userId="45bf6bf6-40a8-4659-a855-e41ea21ec5db" providerId="ADAL" clId="{E3D3CDE3-9804-452A-9066-E8AD3B8834AC}" dt="2024-04-07T14:05:20.726" v="3968" actId="6549"/>
          <ac:spMkLst>
            <pc:docMk/>
            <pc:sldMk cId="2778252917" sldId="2147471160"/>
            <ac:spMk id="2" creationId="{D7C00517-FC76-4147-B2BA-82110B322C80}"/>
          </ac:spMkLst>
        </pc:spChg>
        <pc:spChg chg="mod">
          <ac:chgData name="Anne-Margreeth Krijger" userId="45bf6bf6-40a8-4659-a855-e41ea21ec5db" providerId="ADAL" clId="{E3D3CDE3-9804-452A-9066-E8AD3B8834AC}" dt="2024-04-09T06:28:23.181" v="8395" actId="20577"/>
          <ac:spMkLst>
            <pc:docMk/>
            <pc:sldMk cId="2778252917" sldId="2147471160"/>
            <ac:spMk id="3" creationId="{E403C177-5646-47DC-B4BC-8DA225D2E407}"/>
          </ac:spMkLst>
        </pc:spChg>
      </pc:sldChg>
      <pc:sldChg chg="modSp mod">
        <pc:chgData name="Anne-Margreeth Krijger" userId="45bf6bf6-40a8-4659-a855-e41ea21ec5db" providerId="ADAL" clId="{E3D3CDE3-9804-452A-9066-E8AD3B8834AC}" dt="2024-04-07T17:26:58.412" v="8322" actId="6549"/>
        <pc:sldMkLst>
          <pc:docMk/>
          <pc:sldMk cId="1761403439" sldId="2147471173"/>
        </pc:sldMkLst>
        <pc:spChg chg="mod">
          <ac:chgData name="Anne-Margreeth Krijger" userId="45bf6bf6-40a8-4659-a855-e41ea21ec5db" providerId="ADAL" clId="{E3D3CDE3-9804-452A-9066-E8AD3B8834AC}" dt="2024-04-07T15:34:54.946" v="5866" actId="207"/>
          <ac:spMkLst>
            <pc:docMk/>
            <pc:sldMk cId="1761403439" sldId="2147471173"/>
            <ac:spMk id="2" creationId="{2C40B4A9-5E65-4F0C-70F8-DA0027E6EB68}"/>
          </ac:spMkLst>
        </pc:spChg>
        <pc:spChg chg="mod">
          <ac:chgData name="Anne-Margreeth Krijger" userId="45bf6bf6-40a8-4659-a855-e41ea21ec5db" providerId="ADAL" clId="{E3D3CDE3-9804-452A-9066-E8AD3B8834AC}" dt="2024-04-07T17:26:58.412" v="8322" actId="6549"/>
          <ac:spMkLst>
            <pc:docMk/>
            <pc:sldMk cId="1761403439" sldId="2147471173"/>
            <ac:spMk id="3" creationId="{B2BA18DD-542B-E753-C3FD-D730E395201D}"/>
          </ac:spMkLst>
        </pc:spChg>
        <pc:picChg chg="mod">
          <ac:chgData name="Anne-Margreeth Krijger" userId="45bf6bf6-40a8-4659-a855-e41ea21ec5db" providerId="ADAL" clId="{E3D3CDE3-9804-452A-9066-E8AD3B8834AC}" dt="2024-04-07T15:35:42.674" v="5931" actId="1076"/>
          <ac:picMkLst>
            <pc:docMk/>
            <pc:sldMk cId="1761403439" sldId="2147471173"/>
            <ac:picMk id="5" creationId="{2CC8C13C-2547-0E9F-B3C9-5C07DA6E1B06}"/>
          </ac:picMkLst>
        </pc:picChg>
        <pc:picChg chg="mod">
          <ac:chgData name="Anne-Margreeth Krijger" userId="45bf6bf6-40a8-4659-a855-e41ea21ec5db" providerId="ADAL" clId="{E3D3CDE3-9804-452A-9066-E8AD3B8834AC}" dt="2024-04-07T15:35:52.068" v="5934" actId="1076"/>
          <ac:picMkLst>
            <pc:docMk/>
            <pc:sldMk cId="1761403439" sldId="2147471173"/>
            <ac:picMk id="6" creationId="{A18C3F86-15FA-DF78-FCA5-F85887B50722}"/>
          </ac:picMkLst>
        </pc:picChg>
      </pc:sldChg>
      <pc:sldChg chg="modSp mod modAnim">
        <pc:chgData name="Anne-Margreeth Krijger" userId="45bf6bf6-40a8-4659-a855-e41ea21ec5db" providerId="ADAL" clId="{E3D3CDE3-9804-452A-9066-E8AD3B8834AC}" dt="2024-04-07T17:27:22.627" v="8323"/>
        <pc:sldMkLst>
          <pc:docMk/>
          <pc:sldMk cId="937777166" sldId="2147471174"/>
        </pc:sldMkLst>
        <pc:spChg chg="mod">
          <ac:chgData name="Anne-Margreeth Krijger" userId="45bf6bf6-40a8-4659-a855-e41ea21ec5db" providerId="ADAL" clId="{E3D3CDE3-9804-452A-9066-E8AD3B8834AC}" dt="2024-04-07T15:38:05.031" v="5966" actId="207"/>
          <ac:spMkLst>
            <pc:docMk/>
            <pc:sldMk cId="937777166" sldId="2147471174"/>
            <ac:spMk id="2" creationId="{AF14BF2B-B246-A2A2-9F64-AD7ADF53522C}"/>
          </ac:spMkLst>
        </pc:spChg>
        <pc:spChg chg="mod">
          <ac:chgData name="Anne-Margreeth Krijger" userId="45bf6bf6-40a8-4659-a855-e41ea21ec5db" providerId="ADAL" clId="{E3D3CDE3-9804-452A-9066-E8AD3B8834AC}" dt="2024-04-07T15:37:11.598" v="5959" actId="255"/>
          <ac:spMkLst>
            <pc:docMk/>
            <pc:sldMk cId="937777166" sldId="2147471174"/>
            <ac:spMk id="3" creationId="{80A158F1-63A1-BC84-279F-0F34E4C821FE}"/>
          </ac:spMkLst>
        </pc:spChg>
        <pc:picChg chg="mod">
          <ac:chgData name="Anne-Margreeth Krijger" userId="45bf6bf6-40a8-4659-a855-e41ea21ec5db" providerId="ADAL" clId="{E3D3CDE3-9804-452A-9066-E8AD3B8834AC}" dt="2024-04-07T15:37:14.856" v="5960" actId="1076"/>
          <ac:picMkLst>
            <pc:docMk/>
            <pc:sldMk cId="937777166" sldId="2147471174"/>
            <ac:picMk id="4" creationId="{E09A3854-7056-B8F0-5050-42FBBDE78D10}"/>
          </ac:picMkLst>
        </pc:picChg>
      </pc:sldChg>
      <pc:sldChg chg="modSp mod modAnim">
        <pc:chgData name="Anne-Margreeth Krijger" userId="45bf6bf6-40a8-4659-a855-e41ea21ec5db" providerId="ADAL" clId="{E3D3CDE3-9804-452A-9066-E8AD3B8834AC}" dt="2024-04-07T17:27:27.464" v="8324"/>
        <pc:sldMkLst>
          <pc:docMk/>
          <pc:sldMk cId="3088678688" sldId="2147471177"/>
        </pc:sldMkLst>
        <pc:spChg chg="mod">
          <ac:chgData name="Anne-Margreeth Krijger" userId="45bf6bf6-40a8-4659-a855-e41ea21ec5db" providerId="ADAL" clId="{E3D3CDE3-9804-452A-9066-E8AD3B8834AC}" dt="2024-04-07T15:37:59.660" v="5965" actId="207"/>
          <ac:spMkLst>
            <pc:docMk/>
            <pc:sldMk cId="3088678688" sldId="2147471177"/>
            <ac:spMk id="2" creationId="{2F2C7850-0114-8599-A45C-C210055C53C6}"/>
          </ac:spMkLst>
        </pc:spChg>
        <pc:spChg chg="mod">
          <ac:chgData name="Anne-Margreeth Krijger" userId="45bf6bf6-40a8-4659-a855-e41ea21ec5db" providerId="ADAL" clId="{E3D3CDE3-9804-452A-9066-E8AD3B8834AC}" dt="2024-04-07T15:37:31.408" v="5963" actId="27636"/>
          <ac:spMkLst>
            <pc:docMk/>
            <pc:sldMk cId="3088678688" sldId="2147471177"/>
            <ac:spMk id="3" creationId="{572A0B55-052D-3430-3CE7-1E78FB43E0EF}"/>
          </ac:spMkLst>
        </pc:spChg>
        <pc:spChg chg="mod">
          <ac:chgData name="Anne-Margreeth Krijger" userId="45bf6bf6-40a8-4659-a855-e41ea21ec5db" providerId="ADAL" clId="{E3D3CDE3-9804-452A-9066-E8AD3B8834AC}" dt="2024-04-07T15:36:46.187" v="5957" actId="1076"/>
          <ac:spMkLst>
            <pc:docMk/>
            <pc:sldMk cId="3088678688" sldId="2147471177"/>
            <ac:spMk id="5" creationId="{9E67BC15-F5D2-9144-2863-B174EA2BD954}"/>
          </ac:spMkLst>
        </pc:spChg>
        <pc:picChg chg="mod">
          <ac:chgData name="Anne-Margreeth Krijger" userId="45bf6bf6-40a8-4659-a855-e41ea21ec5db" providerId="ADAL" clId="{E3D3CDE3-9804-452A-9066-E8AD3B8834AC}" dt="2024-04-07T15:37:39.434" v="5964" actId="14100"/>
          <ac:picMkLst>
            <pc:docMk/>
            <pc:sldMk cId="3088678688" sldId="2147471177"/>
            <ac:picMk id="4" creationId="{EC3FDD0A-DAF7-E05A-8AA4-221889577554}"/>
          </ac:picMkLst>
        </pc:picChg>
      </pc:sldChg>
      <pc:sldChg chg="modSp del mod modShow">
        <pc:chgData name="Anne-Margreeth Krijger" userId="45bf6bf6-40a8-4659-a855-e41ea21ec5db" providerId="ADAL" clId="{E3D3CDE3-9804-452A-9066-E8AD3B8834AC}" dt="2024-04-07T15:29:00.149" v="5678" actId="2696"/>
        <pc:sldMkLst>
          <pc:docMk/>
          <pc:sldMk cId="0" sldId="2147471193"/>
        </pc:sldMkLst>
        <pc:spChg chg="mod">
          <ac:chgData name="Anne-Margreeth Krijger" userId="45bf6bf6-40a8-4659-a855-e41ea21ec5db" providerId="ADAL" clId="{E3D3CDE3-9804-452A-9066-E8AD3B8834AC}" dt="2024-04-07T14:40:29.793" v="4543" actId="207"/>
          <ac:spMkLst>
            <pc:docMk/>
            <pc:sldMk cId="0" sldId="2147471193"/>
            <ac:spMk id="154" creationId="{00000000-0000-0000-0000-000000000000}"/>
          </ac:spMkLst>
        </pc:spChg>
      </pc:sldChg>
      <pc:sldChg chg="add del">
        <pc:chgData name="Anne-Margreeth Krijger" userId="45bf6bf6-40a8-4659-a855-e41ea21ec5db" providerId="ADAL" clId="{E3D3CDE3-9804-452A-9066-E8AD3B8834AC}" dt="2024-04-07T17:40:09.874" v="8374" actId="47"/>
        <pc:sldMkLst>
          <pc:docMk/>
          <pc:sldMk cId="4282420417" sldId="2147471193"/>
        </pc:sldMkLst>
      </pc:sldChg>
      <pc:sldChg chg="modSp del mod modShow">
        <pc:chgData name="Anne-Margreeth Krijger" userId="45bf6bf6-40a8-4659-a855-e41ea21ec5db" providerId="ADAL" clId="{E3D3CDE3-9804-452A-9066-E8AD3B8834AC}" dt="2024-04-07T15:29:00.149" v="5678" actId="2696"/>
        <pc:sldMkLst>
          <pc:docMk/>
          <pc:sldMk cId="0" sldId="2147471201"/>
        </pc:sldMkLst>
        <pc:spChg chg="mod">
          <ac:chgData name="Anne-Margreeth Krijger" userId="45bf6bf6-40a8-4659-a855-e41ea21ec5db" providerId="ADAL" clId="{E3D3CDE3-9804-452A-9066-E8AD3B8834AC}" dt="2024-04-07T14:40:16.940" v="4542" actId="207"/>
          <ac:spMkLst>
            <pc:docMk/>
            <pc:sldMk cId="0" sldId="2147471201"/>
            <ac:spMk id="71" creationId="{00000000-0000-0000-0000-000000000000}"/>
          </ac:spMkLst>
        </pc:spChg>
      </pc:sldChg>
      <pc:sldChg chg="add del">
        <pc:chgData name="Anne-Margreeth Krijger" userId="45bf6bf6-40a8-4659-a855-e41ea21ec5db" providerId="ADAL" clId="{E3D3CDE3-9804-452A-9066-E8AD3B8834AC}" dt="2024-04-07T17:40:08.711" v="8373" actId="47"/>
        <pc:sldMkLst>
          <pc:docMk/>
          <pc:sldMk cId="309380557" sldId="2147471201"/>
        </pc:sldMkLst>
      </pc:sldChg>
      <pc:sldChg chg="modSp del mod">
        <pc:chgData name="Anne-Margreeth Krijger" userId="45bf6bf6-40a8-4659-a855-e41ea21ec5db" providerId="ADAL" clId="{E3D3CDE3-9804-452A-9066-E8AD3B8834AC}" dt="2024-04-07T14:31:12.774" v="4466" actId="47"/>
        <pc:sldMkLst>
          <pc:docMk/>
          <pc:sldMk cId="3042832339" sldId="2147471203"/>
        </pc:sldMkLst>
        <pc:spChg chg="mod">
          <ac:chgData name="Anne-Margreeth Krijger" userId="45bf6bf6-40a8-4659-a855-e41ea21ec5db" providerId="ADAL" clId="{E3D3CDE3-9804-452A-9066-E8AD3B8834AC}" dt="2024-04-07T14:26:35.145" v="4370" actId="6549"/>
          <ac:spMkLst>
            <pc:docMk/>
            <pc:sldMk cId="3042832339" sldId="2147471203"/>
            <ac:spMk id="3" creationId="{5B982908-844C-9AE9-7F07-3B653CB9E597}"/>
          </ac:spMkLst>
        </pc:spChg>
      </pc:sldChg>
      <pc:sldChg chg="addSp delSp modSp add mod setBg delDesignElem">
        <pc:chgData name="Anne-Margreeth Krijger" userId="45bf6bf6-40a8-4659-a855-e41ea21ec5db" providerId="ADAL" clId="{E3D3CDE3-9804-452A-9066-E8AD3B8834AC}" dt="2024-04-07T17:25:24.395" v="8307" actId="20577"/>
        <pc:sldMkLst>
          <pc:docMk/>
          <pc:sldMk cId="3021921822" sldId="2147471229"/>
        </pc:sldMkLst>
        <pc:spChg chg="mod">
          <ac:chgData name="Anne-Margreeth Krijger" userId="45bf6bf6-40a8-4659-a855-e41ea21ec5db" providerId="ADAL" clId="{E3D3CDE3-9804-452A-9066-E8AD3B8834AC}" dt="2024-04-07T13:34:47.476" v="3364" actId="207"/>
          <ac:spMkLst>
            <pc:docMk/>
            <pc:sldMk cId="3021921822" sldId="2147471229"/>
            <ac:spMk id="2" creationId="{5D8150C4-C57C-D539-213D-3139A0449AAC}"/>
          </ac:spMkLst>
        </pc:spChg>
        <pc:spChg chg="mod">
          <ac:chgData name="Anne-Margreeth Krijger" userId="45bf6bf6-40a8-4659-a855-e41ea21ec5db" providerId="ADAL" clId="{E3D3CDE3-9804-452A-9066-E8AD3B8834AC}" dt="2024-04-07T17:25:24.395" v="8307" actId="20577"/>
          <ac:spMkLst>
            <pc:docMk/>
            <pc:sldMk cId="3021921822" sldId="2147471229"/>
            <ac:spMk id="3" creationId="{ACCF9E3F-5866-D154-B21C-41AF40E86F59}"/>
          </ac:spMkLst>
        </pc:spChg>
        <pc:spChg chg="mod">
          <ac:chgData name="Anne-Margreeth Krijger" userId="45bf6bf6-40a8-4659-a855-e41ea21ec5db" providerId="ADAL" clId="{E3D3CDE3-9804-452A-9066-E8AD3B8834AC}" dt="2024-04-07T13:35:43.818" v="3368" actId="1076"/>
          <ac:spMkLst>
            <pc:docMk/>
            <pc:sldMk cId="3021921822" sldId="2147471229"/>
            <ac:spMk id="6" creationId="{705FF385-920F-3667-BC90-FA5207094DF3}"/>
          </ac:spMkLst>
        </pc:spChg>
        <pc:spChg chg="add mod">
          <ac:chgData name="Anne-Margreeth Krijger" userId="45bf6bf6-40a8-4659-a855-e41ea21ec5db" providerId="ADAL" clId="{E3D3CDE3-9804-452A-9066-E8AD3B8834AC}" dt="2024-04-07T13:50:22.595" v="3801" actId="14100"/>
          <ac:spMkLst>
            <pc:docMk/>
            <pc:sldMk cId="3021921822" sldId="2147471229"/>
            <ac:spMk id="7" creationId="{7D22AEFC-4CB1-41A9-F170-125E03B88E6C}"/>
          </ac:spMkLst>
        </pc:spChg>
        <pc:spChg chg="del">
          <ac:chgData name="Anne-Margreeth Krijger" userId="45bf6bf6-40a8-4659-a855-e41ea21ec5db" providerId="ADAL" clId="{E3D3CDE3-9804-452A-9066-E8AD3B8834AC}" dt="2024-04-07T13:34:29.403" v="3362"/>
          <ac:spMkLst>
            <pc:docMk/>
            <pc:sldMk cId="3021921822" sldId="2147471229"/>
            <ac:spMk id="10" creationId="{2B97F24A-32CE-4C1C-A50D-3016B394DCFB}"/>
          </ac:spMkLst>
        </pc:spChg>
        <pc:spChg chg="del">
          <ac:chgData name="Anne-Margreeth Krijger" userId="45bf6bf6-40a8-4659-a855-e41ea21ec5db" providerId="ADAL" clId="{E3D3CDE3-9804-452A-9066-E8AD3B8834AC}" dt="2024-04-07T13:34:29.403" v="3362"/>
          <ac:spMkLst>
            <pc:docMk/>
            <pc:sldMk cId="3021921822" sldId="2147471229"/>
            <ac:spMk id="12" creationId="{CD8B4F24-440B-49E9-B85D-733523DC064B}"/>
          </ac:spMkLst>
        </pc:spChg>
        <pc:picChg chg="mod">
          <ac:chgData name="Anne-Margreeth Krijger" userId="45bf6bf6-40a8-4659-a855-e41ea21ec5db" providerId="ADAL" clId="{E3D3CDE3-9804-452A-9066-E8AD3B8834AC}" dt="2024-04-07T13:35:36.962" v="3367" actId="1076"/>
          <ac:picMkLst>
            <pc:docMk/>
            <pc:sldMk cId="3021921822" sldId="2147471229"/>
            <ac:picMk id="5" creationId="{53320CF3-4F50-D863-0853-5A8FD5E091AE}"/>
          </ac:picMkLst>
        </pc:picChg>
      </pc:sldChg>
      <pc:sldChg chg="addSp delSp modSp add mod">
        <pc:chgData name="Anne-Margreeth Krijger" userId="45bf6bf6-40a8-4659-a855-e41ea21ec5db" providerId="ADAL" clId="{E3D3CDE3-9804-452A-9066-E8AD3B8834AC}" dt="2024-04-07T17:25:29.258" v="8311" actId="20577"/>
        <pc:sldMkLst>
          <pc:docMk/>
          <pc:sldMk cId="1269171245" sldId="2147471230"/>
        </pc:sldMkLst>
        <pc:spChg chg="mod">
          <ac:chgData name="Anne-Margreeth Krijger" userId="45bf6bf6-40a8-4659-a855-e41ea21ec5db" providerId="ADAL" clId="{E3D3CDE3-9804-452A-9066-E8AD3B8834AC}" dt="2024-04-07T17:25:29.258" v="8311" actId="20577"/>
          <ac:spMkLst>
            <pc:docMk/>
            <pc:sldMk cId="1269171245" sldId="2147471230"/>
            <ac:spMk id="3" creationId="{ACCF9E3F-5866-D154-B21C-41AF40E86F59}"/>
          </ac:spMkLst>
        </pc:spChg>
        <pc:spChg chg="mod">
          <ac:chgData name="Anne-Margreeth Krijger" userId="45bf6bf6-40a8-4659-a855-e41ea21ec5db" providerId="ADAL" clId="{E3D3CDE3-9804-452A-9066-E8AD3B8834AC}" dt="2024-04-07T13:55:57.152" v="3820" actId="14100"/>
          <ac:spMkLst>
            <pc:docMk/>
            <pc:sldMk cId="1269171245" sldId="2147471230"/>
            <ac:spMk id="6" creationId="{705FF385-920F-3667-BC90-FA5207094DF3}"/>
          </ac:spMkLst>
        </pc:spChg>
        <pc:spChg chg="del">
          <ac:chgData name="Anne-Margreeth Krijger" userId="45bf6bf6-40a8-4659-a855-e41ea21ec5db" providerId="ADAL" clId="{E3D3CDE3-9804-452A-9066-E8AD3B8834AC}" dt="2024-04-07T13:53:41.797" v="3803" actId="478"/>
          <ac:spMkLst>
            <pc:docMk/>
            <pc:sldMk cId="1269171245" sldId="2147471230"/>
            <ac:spMk id="7" creationId="{7D22AEFC-4CB1-41A9-F170-125E03B88E6C}"/>
          </ac:spMkLst>
        </pc:spChg>
        <pc:spChg chg="add mod">
          <ac:chgData name="Anne-Margreeth Krijger" userId="45bf6bf6-40a8-4659-a855-e41ea21ec5db" providerId="ADAL" clId="{E3D3CDE3-9804-452A-9066-E8AD3B8834AC}" dt="2024-04-07T14:00:33.170" v="3844" actId="14100"/>
          <ac:spMkLst>
            <pc:docMk/>
            <pc:sldMk cId="1269171245" sldId="2147471230"/>
            <ac:spMk id="9" creationId="{494FE360-655D-1C9E-F387-06E9DF9941D0}"/>
          </ac:spMkLst>
        </pc:spChg>
        <pc:spChg chg="add mod ord">
          <ac:chgData name="Anne-Margreeth Krijger" userId="45bf6bf6-40a8-4659-a855-e41ea21ec5db" providerId="ADAL" clId="{E3D3CDE3-9804-452A-9066-E8AD3B8834AC}" dt="2024-04-07T14:22:50.112" v="4292" actId="167"/>
          <ac:spMkLst>
            <pc:docMk/>
            <pc:sldMk cId="1269171245" sldId="2147471230"/>
            <ac:spMk id="10" creationId="{8DA1CEC5-B824-C0CC-FAAF-98508BA33CC9}"/>
          </ac:spMkLst>
        </pc:spChg>
        <pc:picChg chg="mod modCrop">
          <ac:chgData name="Anne-Margreeth Krijger" userId="45bf6bf6-40a8-4659-a855-e41ea21ec5db" providerId="ADAL" clId="{E3D3CDE3-9804-452A-9066-E8AD3B8834AC}" dt="2024-04-07T13:56:02.572" v="3821" actId="1076"/>
          <ac:picMkLst>
            <pc:docMk/>
            <pc:sldMk cId="1269171245" sldId="2147471230"/>
            <ac:picMk id="5" creationId="{53320CF3-4F50-D863-0853-5A8FD5E091AE}"/>
          </ac:picMkLst>
        </pc:picChg>
        <pc:picChg chg="add mod modCrop">
          <ac:chgData name="Anne-Margreeth Krijger" userId="45bf6bf6-40a8-4659-a855-e41ea21ec5db" providerId="ADAL" clId="{E3D3CDE3-9804-452A-9066-E8AD3B8834AC}" dt="2024-04-07T13:59:05.122" v="3840" actId="1076"/>
          <ac:picMkLst>
            <pc:docMk/>
            <pc:sldMk cId="1269171245" sldId="2147471230"/>
            <ac:picMk id="8" creationId="{CFF090D9-F37E-BFEC-97DD-9681F002F83A}"/>
          </ac:picMkLst>
        </pc:picChg>
      </pc:sldChg>
      <pc:sldChg chg="add mod modShow">
        <pc:chgData name="Anne-Margreeth Krijger" userId="45bf6bf6-40a8-4659-a855-e41ea21ec5db" providerId="ADAL" clId="{E3D3CDE3-9804-452A-9066-E8AD3B8834AC}" dt="2024-04-07T15:15:24.150" v="4959" actId="729"/>
        <pc:sldMkLst>
          <pc:docMk/>
          <pc:sldMk cId="3293146197" sldId="2147471231"/>
        </pc:sldMkLst>
      </pc:sldChg>
      <pc:sldChg chg="modSp mod modAnim">
        <pc:chgData name="Anne-Margreeth Krijger" userId="45bf6bf6-40a8-4659-a855-e41ea21ec5db" providerId="ADAL" clId="{E3D3CDE3-9804-452A-9066-E8AD3B8834AC}" dt="2024-04-07T17:28:42.370" v="8327"/>
        <pc:sldMkLst>
          <pc:docMk/>
          <pc:sldMk cId="1055806779" sldId="2147471232"/>
        </pc:sldMkLst>
        <pc:spChg chg="mod">
          <ac:chgData name="Anne-Margreeth Krijger" userId="45bf6bf6-40a8-4659-a855-e41ea21ec5db" providerId="ADAL" clId="{E3D3CDE3-9804-452A-9066-E8AD3B8834AC}" dt="2024-04-07T15:40:56.040" v="5980" actId="1076"/>
          <ac:spMkLst>
            <pc:docMk/>
            <pc:sldMk cId="1055806779" sldId="2147471232"/>
            <ac:spMk id="2" creationId="{16068785-6225-6DE8-E7D5-CE483976F3EE}"/>
          </ac:spMkLst>
        </pc:spChg>
        <pc:spChg chg="mod">
          <ac:chgData name="Anne-Margreeth Krijger" userId="45bf6bf6-40a8-4659-a855-e41ea21ec5db" providerId="ADAL" clId="{E3D3CDE3-9804-452A-9066-E8AD3B8834AC}" dt="2024-04-07T15:40:47.515" v="5978" actId="1076"/>
          <ac:spMkLst>
            <pc:docMk/>
            <pc:sldMk cId="1055806779" sldId="2147471232"/>
            <ac:spMk id="3" creationId="{30733727-16E5-6F37-EBCA-DF276DD2698B}"/>
          </ac:spMkLst>
        </pc:spChg>
        <pc:picChg chg="mod">
          <ac:chgData name="Anne-Margreeth Krijger" userId="45bf6bf6-40a8-4659-a855-e41ea21ec5db" providerId="ADAL" clId="{E3D3CDE3-9804-452A-9066-E8AD3B8834AC}" dt="2024-04-07T15:40:51.659" v="5979" actId="1076"/>
          <ac:picMkLst>
            <pc:docMk/>
            <pc:sldMk cId="1055806779" sldId="2147471232"/>
            <ac:picMk id="5" creationId="{6B86074F-E1D2-6141-81E9-9C0922BB2FCA}"/>
          </ac:picMkLst>
        </pc:picChg>
      </pc:sldChg>
      <pc:sldChg chg="add del">
        <pc:chgData name="Anne-Margreeth Krijger" userId="45bf6bf6-40a8-4659-a855-e41ea21ec5db" providerId="ADAL" clId="{E3D3CDE3-9804-452A-9066-E8AD3B8834AC}" dt="2024-04-07T14:13:55.191" v="4070" actId="47"/>
        <pc:sldMkLst>
          <pc:docMk/>
          <pc:sldMk cId="2981626693" sldId="2147471232"/>
        </pc:sldMkLst>
      </pc:sldChg>
      <pc:sldChg chg="addSp delSp modSp add del mod ord">
        <pc:chgData name="Anne-Margreeth Krijger" userId="45bf6bf6-40a8-4659-a855-e41ea21ec5db" providerId="ADAL" clId="{E3D3CDE3-9804-452A-9066-E8AD3B8834AC}" dt="2024-04-07T14:27:53.564" v="4380" actId="47"/>
        <pc:sldMkLst>
          <pc:docMk/>
          <pc:sldMk cId="3167294291" sldId="2147471232"/>
        </pc:sldMkLst>
        <pc:spChg chg="mod">
          <ac:chgData name="Anne-Margreeth Krijger" userId="45bf6bf6-40a8-4659-a855-e41ea21ec5db" providerId="ADAL" clId="{E3D3CDE3-9804-452A-9066-E8AD3B8834AC}" dt="2024-04-07T14:17:00.210" v="4120" actId="20577"/>
          <ac:spMkLst>
            <pc:docMk/>
            <pc:sldMk cId="3167294291" sldId="2147471232"/>
            <ac:spMk id="2" creationId="{A91958A8-2977-93F1-DB9A-3CFE04429605}"/>
          </ac:spMkLst>
        </pc:spChg>
        <pc:spChg chg="mod">
          <ac:chgData name="Anne-Margreeth Krijger" userId="45bf6bf6-40a8-4659-a855-e41ea21ec5db" providerId="ADAL" clId="{E3D3CDE3-9804-452A-9066-E8AD3B8834AC}" dt="2024-04-07T14:15:43.097" v="4099" actId="26606"/>
          <ac:spMkLst>
            <pc:docMk/>
            <pc:sldMk cId="3167294291" sldId="2147471232"/>
            <ac:spMk id="3" creationId="{D8E37FE8-3D8E-DA4B-8993-AC24B49B3AAE}"/>
          </ac:spMkLst>
        </pc:spChg>
        <pc:spChg chg="del">
          <ac:chgData name="Anne-Margreeth Krijger" userId="45bf6bf6-40a8-4659-a855-e41ea21ec5db" providerId="ADAL" clId="{E3D3CDE3-9804-452A-9066-E8AD3B8834AC}" dt="2024-04-07T14:15:43.097" v="4099" actId="26606"/>
          <ac:spMkLst>
            <pc:docMk/>
            <pc:sldMk cId="3167294291" sldId="2147471232"/>
            <ac:spMk id="34" creationId="{9F79630B-0F0B-446E-A637-38FA8F61D10E}"/>
          </ac:spMkLst>
        </pc:spChg>
        <pc:spChg chg="del">
          <ac:chgData name="Anne-Margreeth Krijger" userId="45bf6bf6-40a8-4659-a855-e41ea21ec5db" providerId="ADAL" clId="{E3D3CDE3-9804-452A-9066-E8AD3B8834AC}" dt="2024-04-07T14:15:43.097" v="4099" actId="26606"/>
          <ac:spMkLst>
            <pc:docMk/>
            <pc:sldMk cId="3167294291" sldId="2147471232"/>
            <ac:spMk id="35" creationId="{B3437C99-FC8E-4311-B48A-F0C4C329B154}"/>
          </ac:spMkLst>
        </pc:spChg>
        <pc:spChg chg="add">
          <ac:chgData name="Anne-Margreeth Krijger" userId="45bf6bf6-40a8-4659-a855-e41ea21ec5db" providerId="ADAL" clId="{E3D3CDE3-9804-452A-9066-E8AD3B8834AC}" dt="2024-04-07T14:15:43.097" v="4099" actId="26606"/>
          <ac:spMkLst>
            <pc:docMk/>
            <pc:sldMk cId="3167294291" sldId="2147471232"/>
            <ac:spMk id="40" creationId="{9F79630B-0F0B-446E-A637-38FA8F61D10E}"/>
          </ac:spMkLst>
        </pc:spChg>
        <pc:spChg chg="add">
          <ac:chgData name="Anne-Margreeth Krijger" userId="45bf6bf6-40a8-4659-a855-e41ea21ec5db" providerId="ADAL" clId="{E3D3CDE3-9804-452A-9066-E8AD3B8834AC}" dt="2024-04-07T14:15:43.097" v="4099" actId="26606"/>
          <ac:spMkLst>
            <pc:docMk/>
            <pc:sldMk cId="3167294291" sldId="2147471232"/>
            <ac:spMk id="42" creationId="{B3437C99-FC8E-4311-B48A-F0C4C329B154}"/>
          </ac:spMkLst>
        </pc:spChg>
        <pc:picChg chg="add mod">
          <ac:chgData name="Anne-Margreeth Krijger" userId="45bf6bf6-40a8-4659-a855-e41ea21ec5db" providerId="ADAL" clId="{E3D3CDE3-9804-452A-9066-E8AD3B8834AC}" dt="2024-04-07T14:15:43.097" v="4099" actId="26606"/>
          <ac:picMkLst>
            <pc:docMk/>
            <pc:sldMk cId="3167294291" sldId="2147471232"/>
            <ac:picMk id="4" creationId="{A608E642-14CC-4B3E-EDD2-E73B2B82D62F}"/>
          </ac:picMkLst>
        </pc:picChg>
        <pc:picChg chg="del">
          <ac:chgData name="Anne-Margreeth Krijger" userId="45bf6bf6-40a8-4659-a855-e41ea21ec5db" providerId="ADAL" clId="{E3D3CDE3-9804-452A-9066-E8AD3B8834AC}" dt="2024-04-07T14:15:38.432" v="4097" actId="478"/>
          <ac:picMkLst>
            <pc:docMk/>
            <pc:sldMk cId="3167294291" sldId="2147471232"/>
            <ac:picMk id="19" creationId="{1649132A-DD8A-1859-B4BB-978B207A4B17}"/>
          </ac:picMkLst>
        </pc:picChg>
      </pc:sldChg>
      <pc:sldChg chg="addSp modSp new mod setBg modAnim">
        <pc:chgData name="Anne-Margreeth Krijger" userId="45bf6bf6-40a8-4659-a855-e41ea21ec5db" providerId="ADAL" clId="{E3D3CDE3-9804-452A-9066-E8AD3B8834AC}" dt="2024-04-07T17:36:22.826" v="8369"/>
        <pc:sldMkLst>
          <pc:docMk/>
          <pc:sldMk cId="2038407320" sldId="2147471233"/>
        </pc:sldMkLst>
        <pc:spChg chg="mod">
          <ac:chgData name="Anne-Margreeth Krijger" userId="45bf6bf6-40a8-4659-a855-e41ea21ec5db" providerId="ADAL" clId="{E3D3CDE3-9804-452A-9066-E8AD3B8834AC}" dt="2024-04-07T17:33:42.512" v="8365" actId="207"/>
          <ac:spMkLst>
            <pc:docMk/>
            <pc:sldMk cId="2038407320" sldId="2147471233"/>
            <ac:spMk id="2" creationId="{B2A2E8A2-9B34-1ED5-BD6F-2681C732C7BB}"/>
          </ac:spMkLst>
        </pc:spChg>
        <pc:spChg chg="mod">
          <ac:chgData name="Anne-Margreeth Krijger" userId="45bf6bf6-40a8-4659-a855-e41ea21ec5db" providerId="ADAL" clId="{E3D3CDE3-9804-452A-9066-E8AD3B8834AC}" dt="2024-04-07T17:33:54.373" v="8367" actId="207"/>
          <ac:spMkLst>
            <pc:docMk/>
            <pc:sldMk cId="2038407320" sldId="2147471233"/>
            <ac:spMk id="3" creationId="{84469735-E5C9-0785-A4FC-935A8FE14ECC}"/>
          </ac:spMkLst>
        </pc:spChg>
        <pc:spChg chg="add">
          <ac:chgData name="Anne-Margreeth Krijger" userId="45bf6bf6-40a8-4659-a855-e41ea21ec5db" providerId="ADAL" clId="{E3D3CDE3-9804-452A-9066-E8AD3B8834AC}" dt="2024-04-07T17:31:40.691" v="8333" actId="26606"/>
          <ac:spMkLst>
            <pc:docMk/>
            <pc:sldMk cId="2038407320" sldId="2147471233"/>
            <ac:spMk id="10" creationId="{7FF47CB7-972F-479F-A36D-9E72D26EC8DA}"/>
          </ac:spMkLst>
        </pc:spChg>
        <pc:spChg chg="add">
          <ac:chgData name="Anne-Margreeth Krijger" userId="45bf6bf6-40a8-4659-a855-e41ea21ec5db" providerId="ADAL" clId="{E3D3CDE3-9804-452A-9066-E8AD3B8834AC}" dt="2024-04-07T17:31:40.691" v="8333" actId="26606"/>
          <ac:spMkLst>
            <pc:docMk/>
            <pc:sldMk cId="2038407320" sldId="2147471233"/>
            <ac:spMk id="12" creationId="{0D153B68-5844-490D-8E67-F616D6D721CA}"/>
          </ac:spMkLst>
        </pc:spChg>
        <pc:spChg chg="add">
          <ac:chgData name="Anne-Margreeth Krijger" userId="45bf6bf6-40a8-4659-a855-e41ea21ec5db" providerId="ADAL" clId="{E3D3CDE3-9804-452A-9066-E8AD3B8834AC}" dt="2024-04-07T17:31:40.691" v="8333" actId="26606"/>
          <ac:spMkLst>
            <pc:docMk/>
            <pc:sldMk cId="2038407320" sldId="2147471233"/>
            <ac:spMk id="14" creationId="{9A0D773F-7A7D-4DBB-9DEA-86BB8B8F4BC8}"/>
          </ac:spMkLst>
        </pc:spChg>
        <pc:picChg chg="add mod">
          <ac:chgData name="Anne-Margreeth Krijger" userId="45bf6bf6-40a8-4659-a855-e41ea21ec5db" providerId="ADAL" clId="{E3D3CDE3-9804-452A-9066-E8AD3B8834AC}" dt="2024-04-07T17:31:40.691" v="8333" actId="26606"/>
          <ac:picMkLst>
            <pc:docMk/>
            <pc:sldMk cId="2038407320" sldId="2147471233"/>
            <ac:picMk id="5" creationId="{D20E88A5-D5A4-3ADF-E548-243DC8514F21}"/>
          </ac:picMkLst>
        </pc:picChg>
      </pc:sldChg>
      <pc:sldChg chg="delSp add ord setBg delDesignElem">
        <pc:chgData name="Anne-Margreeth Krijger" userId="45bf6bf6-40a8-4659-a855-e41ea21ec5db" providerId="ADAL" clId="{E3D3CDE3-9804-452A-9066-E8AD3B8834AC}" dt="2024-04-07T14:27:51.414" v="4379"/>
        <pc:sldMkLst>
          <pc:docMk/>
          <pc:sldMk cId="3192133522" sldId="2147471234"/>
        </pc:sldMkLst>
        <pc:spChg chg="del">
          <ac:chgData name="Anne-Margreeth Krijger" userId="45bf6bf6-40a8-4659-a855-e41ea21ec5db" providerId="ADAL" clId="{E3D3CDE3-9804-452A-9066-E8AD3B8834AC}" dt="2024-04-07T14:27:01.166" v="4372"/>
          <ac:spMkLst>
            <pc:docMk/>
            <pc:sldMk cId="3192133522" sldId="2147471234"/>
            <ac:spMk id="40" creationId="{9F79630B-0F0B-446E-A637-38FA8F61D10E}"/>
          </ac:spMkLst>
        </pc:spChg>
        <pc:spChg chg="del">
          <ac:chgData name="Anne-Margreeth Krijger" userId="45bf6bf6-40a8-4659-a855-e41ea21ec5db" providerId="ADAL" clId="{E3D3CDE3-9804-452A-9066-E8AD3B8834AC}" dt="2024-04-07T14:27:01.166" v="4372"/>
          <ac:spMkLst>
            <pc:docMk/>
            <pc:sldMk cId="3192133522" sldId="2147471234"/>
            <ac:spMk id="42" creationId="{B3437C99-FC8E-4311-B48A-F0C4C329B154}"/>
          </ac:spMkLst>
        </pc:spChg>
      </pc:sldChg>
      <pc:sldChg chg="delSp add del setBg delDesignElem">
        <pc:chgData name="Anne-Margreeth Krijger" userId="45bf6bf6-40a8-4659-a855-e41ea21ec5db" providerId="ADAL" clId="{E3D3CDE3-9804-452A-9066-E8AD3B8834AC}" dt="2024-04-07T16:33:28.175" v="7919" actId="47"/>
        <pc:sldMkLst>
          <pc:docMk/>
          <pc:sldMk cId="918843749" sldId="2147471235"/>
        </pc:sldMkLst>
        <pc:spChg chg="del">
          <ac:chgData name="Anne-Margreeth Krijger" userId="45bf6bf6-40a8-4659-a855-e41ea21ec5db" providerId="ADAL" clId="{E3D3CDE3-9804-452A-9066-E8AD3B8834AC}" dt="2024-04-07T15:29:04.793" v="5682"/>
          <ac:spMkLst>
            <pc:docMk/>
            <pc:sldMk cId="918843749" sldId="2147471235"/>
            <ac:spMk id="16" creationId="{ECC07320-C2CA-4E29-8481-9D9E143C7788}"/>
          </ac:spMkLst>
        </pc:spChg>
        <pc:spChg chg="del">
          <ac:chgData name="Anne-Margreeth Krijger" userId="45bf6bf6-40a8-4659-a855-e41ea21ec5db" providerId="ADAL" clId="{E3D3CDE3-9804-452A-9066-E8AD3B8834AC}" dt="2024-04-07T15:29:04.793" v="5682"/>
          <ac:spMkLst>
            <pc:docMk/>
            <pc:sldMk cId="918843749" sldId="2147471235"/>
            <ac:spMk id="18" creationId="{178FB36B-5BFE-42CA-BC60-1115E0D95EEC}"/>
          </ac:spMkLst>
        </pc:spChg>
      </pc:sldChg>
      <pc:sldChg chg="addSp delSp modSp add del mod setBg modShow">
        <pc:chgData name="Anne-Margreeth Krijger" userId="45bf6bf6-40a8-4659-a855-e41ea21ec5db" providerId="ADAL" clId="{E3D3CDE3-9804-452A-9066-E8AD3B8834AC}" dt="2024-04-07T15:29:00.149" v="5678" actId="2696"/>
        <pc:sldMkLst>
          <pc:docMk/>
          <pc:sldMk cId="4281200275" sldId="2147471235"/>
        </pc:sldMkLst>
        <pc:spChg chg="mod ord">
          <ac:chgData name="Anne-Margreeth Krijger" userId="45bf6bf6-40a8-4659-a855-e41ea21ec5db" providerId="ADAL" clId="{E3D3CDE3-9804-452A-9066-E8AD3B8834AC}" dt="2024-04-07T14:31:02.639" v="4465" actId="1076"/>
          <ac:spMkLst>
            <pc:docMk/>
            <pc:sldMk cId="4281200275" sldId="2147471235"/>
            <ac:spMk id="2" creationId="{A91958A8-2977-93F1-DB9A-3CFE04429605}"/>
          </ac:spMkLst>
        </pc:spChg>
        <pc:spChg chg="del">
          <ac:chgData name="Anne-Margreeth Krijger" userId="45bf6bf6-40a8-4659-a855-e41ea21ec5db" providerId="ADAL" clId="{E3D3CDE3-9804-452A-9066-E8AD3B8834AC}" dt="2024-04-07T14:28:51.743" v="4409" actId="478"/>
          <ac:spMkLst>
            <pc:docMk/>
            <pc:sldMk cId="4281200275" sldId="2147471235"/>
            <ac:spMk id="3" creationId="{D8E37FE8-3D8E-DA4B-8993-AC24B49B3AAE}"/>
          </ac:spMkLst>
        </pc:spChg>
        <pc:spChg chg="add del mod">
          <ac:chgData name="Anne-Margreeth Krijger" userId="45bf6bf6-40a8-4659-a855-e41ea21ec5db" providerId="ADAL" clId="{E3D3CDE3-9804-452A-9066-E8AD3B8834AC}" dt="2024-04-07T14:28:55.587" v="4410" actId="478"/>
          <ac:spMkLst>
            <pc:docMk/>
            <pc:sldMk cId="4281200275" sldId="2147471235"/>
            <ac:spMk id="6" creationId="{7F158BAD-74AF-53C4-AC5B-17760B06E893}"/>
          </ac:spMkLst>
        </pc:spChg>
        <pc:spChg chg="add del">
          <ac:chgData name="Anne-Margreeth Krijger" userId="45bf6bf6-40a8-4659-a855-e41ea21ec5db" providerId="ADAL" clId="{E3D3CDE3-9804-452A-9066-E8AD3B8834AC}" dt="2024-04-07T14:30:28.028" v="4460" actId="26606"/>
          <ac:spMkLst>
            <pc:docMk/>
            <pc:sldMk cId="4281200275" sldId="2147471235"/>
            <ac:spMk id="15" creationId="{06DA9DF9-31F7-4056-B42E-878CC92417B8}"/>
          </ac:spMkLst>
        </pc:spChg>
        <pc:spChg chg="add">
          <ac:chgData name="Anne-Margreeth Krijger" userId="45bf6bf6-40a8-4659-a855-e41ea21ec5db" providerId="ADAL" clId="{E3D3CDE3-9804-452A-9066-E8AD3B8834AC}" dt="2024-04-07T14:30:48.680" v="4462" actId="26606"/>
          <ac:spMkLst>
            <pc:docMk/>
            <pc:sldMk cId="4281200275" sldId="2147471235"/>
            <ac:spMk id="16" creationId="{ECC07320-C2CA-4E29-8481-9D9E143C7788}"/>
          </ac:spMkLst>
        </pc:spChg>
        <pc:spChg chg="add">
          <ac:chgData name="Anne-Margreeth Krijger" userId="45bf6bf6-40a8-4659-a855-e41ea21ec5db" providerId="ADAL" clId="{E3D3CDE3-9804-452A-9066-E8AD3B8834AC}" dt="2024-04-07T14:30:48.680" v="4462" actId="26606"/>
          <ac:spMkLst>
            <pc:docMk/>
            <pc:sldMk cId="4281200275" sldId="2147471235"/>
            <ac:spMk id="18" creationId="{178FB36B-5BFE-42CA-BC60-1115E0D95EEC}"/>
          </ac:spMkLst>
        </pc:spChg>
        <pc:picChg chg="add del">
          <ac:chgData name="Anne-Margreeth Krijger" userId="45bf6bf6-40a8-4659-a855-e41ea21ec5db" providerId="ADAL" clId="{E3D3CDE3-9804-452A-9066-E8AD3B8834AC}" dt="2024-04-07T14:29:52.701" v="4456" actId="478"/>
          <ac:picMkLst>
            <pc:docMk/>
            <pc:sldMk cId="4281200275" sldId="2147471235"/>
            <ac:picMk id="4" creationId="{A608E642-14CC-4B3E-EDD2-E73B2B82D62F}"/>
          </ac:picMkLst>
        </pc:picChg>
        <pc:picChg chg="add mod">
          <ac:chgData name="Anne-Margreeth Krijger" userId="45bf6bf6-40a8-4659-a855-e41ea21ec5db" providerId="ADAL" clId="{E3D3CDE3-9804-452A-9066-E8AD3B8834AC}" dt="2024-04-07T14:29:15.408" v="4453"/>
          <ac:picMkLst>
            <pc:docMk/>
            <pc:sldMk cId="4281200275" sldId="2147471235"/>
            <ac:picMk id="7" creationId="{EAA9FC5A-BF30-6012-C3E0-B6019EB6F5FE}"/>
          </ac:picMkLst>
        </pc:picChg>
        <pc:picChg chg="add mod">
          <ac:chgData name="Anne-Margreeth Krijger" userId="45bf6bf6-40a8-4659-a855-e41ea21ec5db" providerId="ADAL" clId="{E3D3CDE3-9804-452A-9066-E8AD3B8834AC}" dt="2024-04-07T14:29:36.061" v="4455"/>
          <ac:picMkLst>
            <pc:docMk/>
            <pc:sldMk cId="4281200275" sldId="2147471235"/>
            <ac:picMk id="8" creationId="{23D2FE04-D96F-E07E-06D4-A0F6D20BCD06}"/>
          </ac:picMkLst>
        </pc:picChg>
        <pc:picChg chg="add mod">
          <ac:chgData name="Anne-Margreeth Krijger" userId="45bf6bf6-40a8-4659-a855-e41ea21ec5db" providerId="ADAL" clId="{E3D3CDE3-9804-452A-9066-E8AD3B8834AC}" dt="2024-04-07T14:29:55.684" v="4457"/>
          <ac:picMkLst>
            <pc:docMk/>
            <pc:sldMk cId="4281200275" sldId="2147471235"/>
            <ac:picMk id="9" creationId="{36E2255B-88AE-4596-5F60-386CDDEB9A11}"/>
          </ac:picMkLst>
        </pc:picChg>
        <pc:picChg chg="add mod">
          <ac:chgData name="Anne-Margreeth Krijger" userId="45bf6bf6-40a8-4659-a855-e41ea21ec5db" providerId="ADAL" clId="{E3D3CDE3-9804-452A-9066-E8AD3B8834AC}" dt="2024-04-07T14:30:28.028" v="4460" actId="26606"/>
          <ac:picMkLst>
            <pc:docMk/>
            <pc:sldMk cId="4281200275" sldId="2147471235"/>
            <ac:picMk id="10" creationId="{626A50E8-4252-E7CF-251F-C3882A249F02}"/>
          </ac:picMkLst>
        </pc:picChg>
        <pc:picChg chg="add mod">
          <ac:chgData name="Anne-Margreeth Krijger" userId="45bf6bf6-40a8-4659-a855-e41ea21ec5db" providerId="ADAL" clId="{E3D3CDE3-9804-452A-9066-E8AD3B8834AC}" dt="2024-04-07T14:30:48.680" v="4462" actId="26606"/>
          <ac:picMkLst>
            <pc:docMk/>
            <pc:sldMk cId="4281200275" sldId="2147471235"/>
            <ac:picMk id="11" creationId="{ED77FADD-1951-3267-AAD6-BE6D0959122E}"/>
          </ac:picMkLst>
        </pc:picChg>
      </pc:sldChg>
      <pc:sldChg chg="delSp add setBg delDesignElem">
        <pc:chgData name="Anne-Margreeth Krijger" userId="45bf6bf6-40a8-4659-a855-e41ea21ec5db" providerId="ADAL" clId="{E3D3CDE3-9804-452A-9066-E8AD3B8834AC}" dt="2024-04-07T14:28:06.697" v="4382"/>
        <pc:sldMkLst>
          <pc:docMk/>
          <pc:sldMk cId="84183003" sldId="2147471236"/>
        </pc:sldMkLst>
        <pc:spChg chg="del">
          <ac:chgData name="Anne-Margreeth Krijger" userId="45bf6bf6-40a8-4659-a855-e41ea21ec5db" providerId="ADAL" clId="{E3D3CDE3-9804-452A-9066-E8AD3B8834AC}" dt="2024-04-07T14:28:06.697" v="4382"/>
          <ac:spMkLst>
            <pc:docMk/>
            <pc:sldMk cId="84183003" sldId="2147471236"/>
            <ac:spMk id="34" creationId="{9F79630B-0F0B-446E-A637-38FA8F61D10E}"/>
          </ac:spMkLst>
        </pc:spChg>
        <pc:spChg chg="del">
          <ac:chgData name="Anne-Margreeth Krijger" userId="45bf6bf6-40a8-4659-a855-e41ea21ec5db" providerId="ADAL" clId="{E3D3CDE3-9804-452A-9066-E8AD3B8834AC}" dt="2024-04-07T14:28:06.697" v="4382"/>
          <ac:spMkLst>
            <pc:docMk/>
            <pc:sldMk cId="84183003" sldId="2147471236"/>
            <ac:spMk id="35" creationId="{B3437C99-FC8E-4311-B48A-F0C4C329B154}"/>
          </ac:spMkLst>
        </pc:spChg>
      </pc:sldChg>
      <pc:sldChg chg="addSp delSp modSp add del mod modShow">
        <pc:chgData name="Anne-Margreeth Krijger" userId="45bf6bf6-40a8-4659-a855-e41ea21ec5db" providerId="ADAL" clId="{E3D3CDE3-9804-452A-9066-E8AD3B8834AC}" dt="2024-04-07T15:29:00.149" v="5678" actId="2696"/>
        <pc:sldMkLst>
          <pc:docMk/>
          <pc:sldMk cId="2668568392" sldId="2147471237"/>
        </pc:sldMkLst>
        <pc:spChg chg="mod ord">
          <ac:chgData name="Anne-Margreeth Krijger" userId="45bf6bf6-40a8-4659-a855-e41ea21ec5db" providerId="ADAL" clId="{E3D3CDE3-9804-452A-9066-E8AD3B8834AC}" dt="2024-04-07T14:37:20.045" v="4528" actId="1076"/>
          <ac:spMkLst>
            <pc:docMk/>
            <pc:sldMk cId="2668568392" sldId="2147471237"/>
            <ac:spMk id="2" creationId="{A91958A8-2977-93F1-DB9A-3CFE04429605}"/>
          </ac:spMkLst>
        </pc:spChg>
        <pc:spChg chg="del">
          <ac:chgData name="Anne-Margreeth Krijger" userId="45bf6bf6-40a8-4659-a855-e41ea21ec5db" providerId="ADAL" clId="{E3D3CDE3-9804-452A-9066-E8AD3B8834AC}" dt="2024-04-07T14:35:26.268" v="4516" actId="26606"/>
          <ac:spMkLst>
            <pc:docMk/>
            <pc:sldMk cId="2668568392" sldId="2147471237"/>
            <ac:spMk id="16" creationId="{ECC07320-C2CA-4E29-8481-9D9E143C7788}"/>
          </ac:spMkLst>
        </pc:spChg>
        <pc:spChg chg="del">
          <ac:chgData name="Anne-Margreeth Krijger" userId="45bf6bf6-40a8-4659-a855-e41ea21ec5db" providerId="ADAL" clId="{E3D3CDE3-9804-452A-9066-E8AD3B8834AC}" dt="2024-04-07T14:35:26.268" v="4516" actId="26606"/>
          <ac:spMkLst>
            <pc:docMk/>
            <pc:sldMk cId="2668568392" sldId="2147471237"/>
            <ac:spMk id="18" creationId="{178FB36B-5BFE-42CA-BC60-1115E0D95EEC}"/>
          </ac:spMkLst>
        </pc:spChg>
        <pc:spChg chg="add del">
          <ac:chgData name="Anne-Margreeth Krijger" userId="45bf6bf6-40a8-4659-a855-e41ea21ec5db" providerId="ADAL" clId="{E3D3CDE3-9804-452A-9066-E8AD3B8834AC}" dt="2024-04-07T14:37:07.079" v="4525" actId="26606"/>
          <ac:spMkLst>
            <pc:docMk/>
            <pc:sldMk cId="2668568392" sldId="2147471237"/>
            <ac:spMk id="1031" creationId="{5E6B3632-31A7-4B9A-9B3B-DAADD1D372BA}"/>
          </ac:spMkLst>
        </pc:spChg>
        <pc:spChg chg="add">
          <ac:chgData name="Anne-Margreeth Krijger" userId="45bf6bf6-40a8-4659-a855-e41ea21ec5db" providerId="ADAL" clId="{E3D3CDE3-9804-452A-9066-E8AD3B8834AC}" dt="2024-04-07T14:37:07.079" v="4525" actId="26606"/>
          <ac:spMkLst>
            <pc:docMk/>
            <pc:sldMk cId="2668568392" sldId="2147471237"/>
            <ac:spMk id="1036" creationId="{ECC07320-C2CA-4E29-8481-9D9E143C7788}"/>
          </ac:spMkLst>
        </pc:spChg>
        <pc:spChg chg="add">
          <ac:chgData name="Anne-Margreeth Krijger" userId="45bf6bf6-40a8-4659-a855-e41ea21ec5db" providerId="ADAL" clId="{E3D3CDE3-9804-452A-9066-E8AD3B8834AC}" dt="2024-04-07T14:37:07.079" v="4525" actId="26606"/>
          <ac:spMkLst>
            <pc:docMk/>
            <pc:sldMk cId="2668568392" sldId="2147471237"/>
            <ac:spMk id="1038" creationId="{178FB36B-5BFE-42CA-BC60-1115E0D95EEC}"/>
          </ac:spMkLst>
        </pc:spChg>
        <pc:picChg chg="del">
          <ac:chgData name="Anne-Margreeth Krijger" userId="45bf6bf6-40a8-4659-a855-e41ea21ec5db" providerId="ADAL" clId="{E3D3CDE3-9804-452A-9066-E8AD3B8834AC}" dt="2024-04-07T14:32:00.827" v="4514" actId="478"/>
          <ac:picMkLst>
            <pc:docMk/>
            <pc:sldMk cId="2668568392" sldId="2147471237"/>
            <ac:picMk id="11" creationId="{ED77FADD-1951-3267-AAD6-BE6D0959122E}"/>
          </ac:picMkLst>
        </pc:picChg>
        <pc:picChg chg="add del mod">
          <ac:chgData name="Anne-Margreeth Krijger" userId="45bf6bf6-40a8-4659-a855-e41ea21ec5db" providerId="ADAL" clId="{E3D3CDE3-9804-452A-9066-E8AD3B8834AC}" dt="2024-04-07T14:36:17.103" v="4523" actId="478"/>
          <ac:picMkLst>
            <pc:docMk/>
            <pc:sldMk cId="2668568392" sldId="2147471237"/>
            <ac:picMk id="1026" creationId="{F0842E0C-6A3E-C33F-F5BA-1F042A63E70B}"/>
          </ac:picMkLst>
        </pc:picChg>
        <pc:picChg chg="add mod">
          <ac:chgData name="Anne-Margreeth Krijger" userId="45bf6bf6-40a8-4659-a855-e41ea21ec5db" providerId="ADAL" clId="{E3D3CDE3-9804-452A-9066-E8AD3B8834AC}" dt="2024-04-07T14:37:07.079" v="4525" actId="26606"/>
          <ac:picMkLst>
            <pc:docMk/>
            <pc:sldMk cId="2668568392" sldId="2147471237"/>
            <ac:picMk id="1028" creationId="{DCCD1626-D35F-DA7A-D593-DBC688ABDC0D}"/>
          </ac:picMkLst>
        </pc:picChg>
      </pc:sldChg>
      <pc:sldChg chg="delSp add del setBg delDesignElem">
        <pc:chgData name="Anne-Margreeth Krijger" userId="45bf6bf6-40a8-4659-a855-e41ea21ec5db" providerId="ADAL" clId="{E3D3CDE3-9804-452A-9066-E8AD3B8834AC}" dt="2024-04-07T17:40:13.533" v="8376" actId="47"/>
        <pc:sldMkLst>
          <pc:docMk/>
          <pc:sldMk cId="3978440968" sldId="2147471237"/>
        </pc:sldMkLst>
        <pc:spChg chg="del">
          <ac:chgData name="Anne-Margreeth Krijger" userId="45bf6bf6-40a8-4659-a855-e41ea21ec5db" providerId="ADAL" clId="{E3D3CDE3-9804-452A-9066-E8AD3B8834AC}" dt="2024-04-07T15:29:04.793" v="5682"/>
          <ac:spMkLst>
            <pc:docMk/>
            <pc:sldMk cId="3978440968" sldId="2147471237"/>
            <ac:spMk id="1036" creationId="{ECC07320-C2CA-4E29-8481-9D9E143C7788}"/>
          </ac:spMkLst>
        </pc:spChg>
        <pc:spChg chg="del">
          <ac:chgData name="Anne-Margreeth Krijger" userId="45bf6bf6-40a8-4659-a855-e41ea21ec5db" providerId="ADAL" clId="{E3D3CDE3-9804-452A-9066-E8AD3B8834AC}" dt="2024-04-07T15:29:04.793" v="5682"/>
          <ac:spMkLst>
            <pc:docMk/>
            <pc:sldMk cId="3978440968" sldId="2147471237"/>
            <ac:spMk id="1038" creationId="{178FB36B-5BFE-42CA-BC60-1115E0D95EEC}"/>
          </ac:spMkLst>
        </pc:spChg>
      </pc:sldChg>
      <pc:sldChg chg="modSp add del mod modShow">
        <pc:chgData name="Anne-Margreeth Krijger" userId="45bf6bf6-40a8-4659-a855-e41ea21ec5db" providerId="ADAL" clId="{E3D3CDE3-9804-452A-9066-E8AD3B8834AC}" dt="2024-04-07T15:29:00.149" v="5678" actId="2696"/>
        <pc:sldMkLst>
          <pc:docMk/>
          <pc:sldMk cId="1335772407" sldId="2147471238"/>
        </pc:sldMkLst>
        <pc:picChg chg="mod">
          <ac:chgData name="Anne-Margreeth Krijger" userId="45bf6bf6-40a8-4659-a855-e41ea21ec5db" providerId="ADAL" clId="{E3D3CDE3-9804-452A-9066-E8AD3B8834AC}" dt="2024-04-07T14:42:57.249" v="4550" actId="732"/>
          <ac:picMkLst>
            <pc:docMk/>
            <pc:sldMk cId="1335772407" sldId="2147471238"/>
            <ac:picMk id="1026" creationId="{F0842E0C-6A3E-C33F-F5BA-1F042A63E70B}"/>
          </ac:picMkLst>
        </pc:picChg>
      </pc:sldChg>
      <pc:sldChg chg="delSp add del setBg delDesignElem">
        <pc:chgData name="Anne-Margreeth Krijger" userId="45bf6bf6-40a8-4659-a855-e41ea21ec5db" providerId="ADAL" clId="{E3D3CDE3-9804-452A-9066-E8AD3B8834AC}" dt="2024-04-07T17:40:14.461" v="8377" actId="47"/>
        <pc:sldMkLst>
          <pc:docMk/>
          <pc:sldMk cId="1612385981" sldId="2147471238"/>
        </pc:sldMkLst>
        <pc:spChg chg="del">
          <ac:chgData name="Anne-Margreeth Krijger" userId="45bf6bf6-40a8-4659-a855-e41ea21ec5db" providerId="ADAL" clId="{E3D3CDE3-9804-452A-9066-E8AD3B8834AC}" dt="2024-04-07T15:29:04.793" v="5682"/>
          <ac:spMkLst>
            <pc:docMk/>
            <pc:sldMk cId="1612385981" sldId="2147471238"/>
            <ac:spMk id="1031" creationId="{5E6B3632-31A7-4B9A-9B3B-DAADD1D372BA}"/>
          </ac:spMkLst>
        </pc:spChg>
      </pc:sldChg>
      <pc:sldChg chg="add del">
        <pc:chgData name="Anne-Margreeth Krijger" userId="45bf6bf6-40a8-4659-a855-e41ea21ec5db" providerId="ADAL" clId="{E3D3CDE3-9804-452A-9066-E8AD3B8834AC}" dt="2024-04-07T16:33:23.930" v="7918" actId="47"/>
        <pc:sldMkLst>
          <pc:docMk/>
          <pc:sldMk cId="1276640792" sldId="2147471239"/>
        </pc:sldMkLst>
      </pc:sldChg>
      <pc:sldChg chg="add del mod modShow">
        <pc:chgData name="Anne-Margreeth Krijger" userId="45bf6bf6-40a8-4659-a855-e41ea21ec5db" providerId="ADAL" clId="{E3D3CDE3-9804-452A-9066-E8AD3B8834AC}" dt="2024-04-07T15:29:00.149" v="5678" actId="2696"/>
        <pc:sldMkLst>
          <pc:docMk/>
          <pc:sldMk cId="2372147851" sldId="2147471239"/>
        </pc:sldMkLst>
      </pc:sldChg>
      <pc:sldChg chg="add del mod modShow">
        <pc:chgData name="Anne-Margreeth Krijger" userId="45bf6bf6-40a8-4659-a855-e41ea21ec5db" providerId="ADAL" clId="{E3D3CDE3-9804-452A-9066-E8AD3B8834AC}" dt="2024-04-07T15:29:00.149" v="5678" actId="2696"/>
        <pc:sldMkLst>
          <pc:docMk/>
          <pc:sldMk cId="541161518" sldId="2147471240"/>
        </pc:sldMkLst>
      </pc:sldChg>
      <pc:sldChg chg="add del">
        <pc:chgData name="Anne-Margreeth Krijger" userId="45bf6bf6-40a8-4659-a855-e41ea21ec5db" providerId="ADAL" clId="{E3D3CDE3-9804-452A-9066-E8AD3B8834AC}" dt="2024-04-07T16:33:16.615" v="7916" actId="47"/>
        <pc:sldMkLst>
          <pc:docMk/>
          <pc:sldMk cId="4255074754" sldId="2147471240"/>
        </pc:sldMkLst>
      </pc:sldChg>
      <pc:sldChg chg="modSp del mod modShow">
        <pc:chgData name="Anne-Margreeth Krijger" userId="45bf6bf6-40a8-4659-a855-e41ea21ec5db" providerId="ADAL" clId="{E3D3CDE3-9804-452A-9066-E8AD3B8834AC}" dt="2024-04-07T15:29:00.149" v="5678" actId="2696"/>
        <pc:sldMkLst>
          <pc:docMk/>
          <pc:sldMk cId="0" sldId="2147471241"/>
        </pc:sldMkLst>
        <pc:spChg chg="mod">
          <ac:chgData name="Anne-Margreeth Krijger" userId="45bf6bf6-40a8-4659-a855-e41ea21ec5db" providerId="ADAL" clId="{E3D3CDE3-9804-452A-9066-E8AD3B8834AC}" dt="2024-04-07T14:40:42.054" v="4544" actId="207"/>
          <ac:spMkLst>
            <pc:docMk/>
            <pc:sldMk cId="0" sldId="2147471241"/>
            <ac:spMk id="154" creationId="{00000000-0000-0000-0000-000000000000}"/>
          </ac:spMkLst>
        </pc:spChg>
      </pc:sldChg>
      <pc:sldChg chg="add del">
        <pc:chgData name="Anne-Margreeth Krijger" userId="45bf6bf6-40a8-4659-a855-e41ea21ec5db" providerId="ADAL" clId="{E3D3CDE3-9804-452A-9066-E8AD3B8834AC}" dt="2024-04-07T17:40:11.633" v="8375" actId="47"/>
        <pc:sldMkLst>
          <pc:docMk/>
          <pc:sldMk cId="4077216050" sldId="2147471241"/>
        </pc:sldMkLst>
      </pc:sldChg>
      <pc:sldChg chg="add del mod modShow">
        <pc:chgData name="Anne-Margreeth Krijger" userId="45bf6bf6-40a8-4659-a855-e41ea21ec5db" providerId="ADAL" clId="{E3D3CDE3-9804-452A-9066-E8AD3B8834AC}" dt="2024-04-07T15:26:50.060" v="5671" actId="2696"/>
        <pc:sldMkLst>
          <pc:docMk/>
          <pc:sldMk cId="741009318" sldId="2147471242"/>
        </pc:sldMkLst>
      </pc:sldChg>
      <pc:sldChg chg="add del">
        <pc:chgData name="Anne-Margreeth Krijger" userId="45bf6bf6-40a8-4659-a855-e41ea21ec5db" providerId="ADAL" clId="{E3D3CDE3-9804-452A-9066-E8AD3B8834AC}" dt="2024-04-07T17:40:07.156" v="8372" actId="47"/>
        <pc:sldMkLst>
          <pc:docMk/>
          <pc:sldMk cId="2321888942" sldId="2147471242"/>
        </pc:sldMkLst>
      </pc:sldChg>
      <pc:sldChg chg="addSp delSp modSp add mod setBg modAnim">
        <pc:chgData name="Anne-Margreeth Krijger" userId="45bf6bf6-40a8-4659-a855-e41ea21ec5db" providerId="ADAL" clId="{E3D3CDE3-9804-452A-9066-E8AD3B8834AC}" dt="2024-04-07T17:17:38.798" v="8283"/>
        <pc:sldMkLst>
          <pc:docMk/>
          <pc:sldMk cId="4246104585" sldId="2147471243"/>
        </pc:sldMkLst>
        <pc:spChg chg="mod">
          <ac:chgData name="Anne-Margreeth Krijger" userId="45bf6bf6-40a8-4659-a855-e41ea21ec5db" providerId="ADAL" clId="{E3D3CDE3-9804-452A-9066-E8AD3B8834AC}" dt="2024-04-07T14:51:35.233" v="4614" actId="962"/>
          <ac:spMkLst>
            <pc:docMk/>
            <pc:sldMk cId="4246104585" sldId="2147471243"/>
            <ac:spMk id="2" creationId="{A91958A8-2977-93F1-DB9A-3CFE04429605}"/>
          </ac:spMkLst>
        </pc:spChg>
        <pc:spChg chg="mod">
          <ac:chgData name="Anne-Margreeth Krijger" userId="45bf6bf6-40a8-4659-a855-e41ea21ec5db" providerId="ADAL" clId="{E3D3CDE3-9804-452A-9066-E8AD3B8834AC}" dt="2024-04-07T14:55:57.911" v="4741" actId="113"/>
          <ac:spMkLst>
            <pc:docMk/>
            <pc:sldMk cId="4246104585" sldId="2147471243"/>
            <ac:spMk id="3" creationId="{D8E37FE8-3D8E-DA4B-8993-AC24B49B3AAE}"/>
          </ac:spMkLst>
        </pc:spChg>
        <pc:spChg chg="del">
          <ac:chgData name="Anne-Margreeth Krijger" userId="45bf6bf6-40a8-4659-a855-e41ea21ec5db" providerId="ADAL" clId="{E3D3CDE3-9804-452A-9066-E8AD3B8834AC}" dt="2024-04-07T14:48:52.843" v="4560" actId="478"/>
          <ac:spMkLst>
            <pc:docMk/>
            <pc:sldMk cId="4246104585" sldId="2147471243"/>
            <ac:spMk id="4" creationId="{36800689-B604-8C35-4883-0E6DB2BB3B31}"/>
          </ac:spMkLst>
        </pc:spChg>
        <pc:spChg chg="add">
          <ac:chgData name="Anne-Margreeth Krijger" userId="45bf6bf6-40a8-4659-a855-e41ea21ec5db" providerId="ADAL" clId="{E3D3CDE3-9804-452A-9066-E8AD3B8834AC}" dt="2024-04-07T14:51:09.996" v="4611" actId="26606"/>
          <ac:spMkLst>
            <pc:docMk/>
            <pc:sldMk cId="4246104585" sldId="2147471243"/>
            <ac:spMk id="10" creationId="{7FF47CB7-972F-479F-A36D-9E72D26EC8DA}"/>
          </ac:spMkLst>
        </pc:spChg>
        <pc:spChg chg="add">
          <ac:chgData name="Anne-Margreeth Krijger" userId="45bf6bf6-40a8-4659-a855-e41ea21ec5db" providerId="ADAL" clId="{E3D3CDE3-9804-452A-9066-E8AD3B8834AC}" dt="2024-04-07T14:51:09.996" v="4611" actId="26606"/>
          <ac:spMkLst>
            <pc:docMk/>
            <pc:sldMk cId="4246104585" sldId="2147471243"/>
            <ac:spMk id="12" creationId="{0D153B68-5844-490D-8E67-F616D6D721CA}"/>
          </ac:spMkLst>
        </pc:spChg>
        <pc:spChg chg="add">
          <ac:chgData name="Anne-Margreeth Krijger" userId="45bf6bf6-40a8-4659-a855-e41ea21ec5db" providerId="ADAL" clId="{E3D3CDE3-9804-452A-9066-E8AD3B8834AC}" dt="2024-04-07T14:51:09.996" v="4611" actId="26606"/>
          <ac:spMkLst>
            <pc:docMk/>
            <pc:sldMk cId="4246104585" sldId="2147471243"/>
            <ac:spMk id="14" creationId="{9A0D773F-7A7D-4DBB-9DEA-86BB8B8F4BC8}"/>
          </ac:spMkLst>
        </pc:spChg>
        <pc:picChg chg="add mod">
          <ac:chgData name="Anne-Margreeth Krijger" userId="45bf6bf6-40a8-4659-a855-e41ea21ec5db" providerId="ADAL" clId="{E3D3CDE3-9804-452A-9066-E8AD3B8834AC}" dt="2024-04-07T14:51:35.233" v="4613" actId="27614"/>
          <ac:picMkLst>
            <pc:docMk/>
            <pc:sldMk cId="4246104585" sldId="2147471243"/>
            <ac:picMk id="5" creationId="{A88088F9-6451-4B15-B930-373B97898ABE}"/>
          </ac:picMkLst>
        </pc:picChg>
      </pc:sldChg>
      <pc:sldChg chg="delSp add del setBg delDesignElem">
        <pc:chgData name="Anne-Margreeth Krijger" userId="45bf6bf6-40a8-4659-a855-e41ea21ec5db" providerId="ADAL" clId="{E3D3CDE3-9804-452A-9066-E8AD3B8834AC}" dt="2024-04-07T17:40:03.777" v="8371" actId="47"/>
        <pc:sldMkLst>
          <pc:docMk/>
          <pc:sldMk cId="2552709549" sldId="2147471244"/>
        </pc:sldMkLst>
        <pc:spChg chg="del">
          <ac:chgData name="Anne-Margreeth Krijger" userId="45bf6bf6-40a8-4659-a855-e41ea21ec5db" providerId="ADAL" clId="{E3D3CDE3-9804-452A-9066-E8AD3B8834AC}" dt="2024-04-07T15:26:36.529" v="5670"/>
          <ac:spMkLst>
            <pc:docMk/>
            <pc:sldMk cId="2552709549" sldId="2147471244"/>
            <ac:spMk id="10" creationId="{7FF47CB7-972F-479F-A36D-9E72D26EC8DA}"/>
          </ac:spMkLst>
        </pc:spChg>
        <pc:spChg chg="del">
          <ac:chgData name="Anne-Margreeth Krijger" userId="45bf6bf6-40a8-4659-a855-e41ea21ec5db" providerId="ADAL" clId="{E3D3CDE3-9804-452A-9066-E8AD3B8834AC}" dt="2024-04-07T15:26:36.529" v="5670"/>
          <ac:spMkLst>
            <pc:docMk/>
            <pc:sldMk cId="2552709549" sldId="2147471244"/>
            <ac:spMk id="12" creationId="{0D153B68-5844-490D-8E67-F616D6D721CA}"/>
          </ac:spMkLst>
        </pc:spChg>
        <pc:spChg chg="del">
          <ac:chgData name="Anne-Margreeth Krijger" userId="45bf6bf6-40a8-4659-a855-e41ea21ec5db" providerId="ADAL" clId="{E3D3CDE3-9804-452A-9066-E8AD3B8834AC}" dt="2024-04-07T15:26:36.529" v="5670"/>
          <ac:spMkLst>
            <pc:docMk/>
            <pc:sldMk cId="2552709549" sldId="2147471244"/>
            <ac:spMk id="14" creationId="{9A0D773F-7A7D-4DBB-9DEA-86BB8B8F4BC8}"/>
          </ac:spMkLst>
        </pc:spChg>
      </pc:sldChg>
      <pc:sldChg chg="add del mod modShow">
        <pc:chgData name="Anne-Margreeth Krijger" userId="45bf6bf6-40a8-4659-a855-e41ea21ec5db" providerId="ADAL" clId="{E3D3CDE3-9804-452A-9066-E8AD3B8834AC}" dt="2024-04-07T15:26:32.127" v="5668" actId="2696"/>
        <pc:sldMkLst>
          <pc:docMk/>
          <pc:sldMk cId="3863601232" sldId="2147471244"/>
        </pc:sldMkLst>
      </pc:sldChg>
      <pc:sldChg chg="addSp delSp modSp add mod modAnim modNotesTx">
        <pc:chgData name="Anne-Margreeth Krijger" userId="45bf6bf6-40a8-4659-a855-e41ea21ec5db" providerId="ADAL" clId="{E3D3CDE3-9804-452A-9066-E8AD3B8834AC}" dt="2024-04-07T17:20:20.095" v="8289"/>
        <pc:sldMkLst>
          <pc:docMk/>
          <pc:sldMk cId="1367284400" sldId="2147471245"/>
        </pc:sldMkLst>
        <pc:spChg chg="mod">
          <ac:chgData name="Anne-Margreeth Krijger" userId="45bf6bf6-40a8-4659-a855-e41ea21ec5db" providerId="ADAL" clId="{E3D3CDE3-9804-452A-9066-E8AD3B8834AC}" dt="2024-04-07T16:23:29.583" v="7578" actId="20577"/>
          <ac:spMkLst>
            <pc:docMk/>
            <pc:sldMk cId="1367284400" sldId="2147471245"/>
            <ac:spMk id="3" creationId="{D8E37FE8-3D8E-DA4B-8993-AC24B49B3AAE}"/>
          </ac:spMkLst>
        </pc:spChg>
        <pc:picChg chg="del">
          <ac:chgData name="Anne-Margreeth Krijger" userId="45bf6bf6-40a8-4659-a855-e41ea21ec5db" providerId="ADAL" clId="{E3D3CDE3-9804-452A-9066-E8AD3B8834AC}" dt="2024-04-07T15:01:19.922" v="4753" actId="478"/>
          <ac:picMkLst>
            <pc:docMk/>
            <pc:sldMk cId="1367284400" sldId="2147471245"/>
            <ac:picMk id="5" creationId="{A88088F9-6451-4B15-B930-373B97898ABE}"/>
          </ac:picMkLst>
        </pc:picChg>
        <pc:picChg chg="add mod">
          <ac:chgData name="Anne-Margreeth Krijger" userId="45bf6bf6-40a8-4659-a855-e41ea21ec5db" providerId="ADAL" clId="{E3D3CDE3-9804-452A-9066-E8AD3B8834AC}" dt="2024-04-07T15:14:25.481" v="4956" actId="732"/>
          <ac:picMkLst>
            <pc:docMk/>
            <pc:sldMk cId="1367284400" sldId="2147471245"/>
            <ac:picMk id="2050" creationId="{84375D42-DCB7-859A-502C-7AE16D4F4005}"/>
          </ac:picMkLst>
        </pc:picChg>
        <pc:picChg chg="add mod">
          <ac:chgData name="Anne-Margreeth Krijger" userId="45bf6bf6-40a8-4659-a855-e41ea21ec5db" providerId="ADAL" clId="{E3D3CDE3-9804-452A-9066-E8AD3B8834AC}" dt="2024-04-07T15:10:49.321" v="4912" actId="1076"/>
          <ac:picMkLst>
            <pc:docMk/>
            <pc:sldMk cId="1367284400" sldId="2147471245"/>
            <ac:picMk id="2052" creationId="{7A37C7A1-C762-372D-0B97-99CC3AD0D8EB}"/>
          </ac:picMkLst>
        </pc:picChg>
      </pc:sldChg>
      <pc:sldChg chg="addSp delSp modSp add mod modAnim">
        <pc:chgData name="Anne-Margreeth Krijger" userId="45bf6bf6-40a8-4659-a855-e41ea21ec5db" providerId="ADAL" clId="{E3D3CDE3-9804-452A-9066-E8AD3B8834AC}" dt="2024-04-07T17:33:48.625" v="8366" actId="207"/>
        <pc:sldMkLst>
          <pc:docMk/>
          <pc:sldMk cId="1536032242" sldId="2147471246"/>
        </pc:sldMkLst>
        <pc:spChg chg="mod">
          <ac:chgData name="Anne-Margreeth Krijger" userId="45bf6bf6-40a8-4659-a855-e41ea21ec5db" providerId="ADAL" clId="{E3D3CDE3-9804-452A-9066-E8AD3B8834AC}" dt="2024-04-07T17:33:48.625" v="8366" actId="207"/>
          <ac:spMkLst>
            <pc:docMk/>
            <pc:sldMk cId="1536032242" sldId="2147471246"/>
            <ac:spMk id="2" creationId="{A91958A8-2977-93F1-DB9A-3CFE04429605}"/>
          </ac:spMkLst>
        </pc:spChg>
        <pc:spChg chg="mod">
          <ac:chgData name="Anne-Margreeth Krijger" userId="45bf6bf6-40a8-4659-a855-e41ea21ec5db" providerId="ADAL" clId="{E3D3CDE3-9804-452A-9066-E8AD3B8834AC}" dt="2024-04-07T15:14:54.096" v="4958" actId="113"/>
          <ac:spMkLst>
            <pc:docMk/>
            <pc:sldMk cId="1536032242" sldId="2147471246"/>
            <ac:spMk id="3" creationId="{D8E37FE8-3D8E-DA4B-8993-AC24B49B3AAE}"/>
          </ac:spMkLst>
        </pc:spChg>
        <pc:spChg chg="del">
          <ac:chgData name="Anne-Margreeth Krijger" userId="45bf6bf6-40a8-4659-a855-e41ea21ec5db" providerId="ADAL" clId="{E3D3CDE3-9804-452A-9066-E8AD3B8834AC}" dt="2024-04-07T15:07:13.540" v="4887" actId="26606"/>
          <ac:spMkLst>
            <pc:docMk/>
            <pc:sldMk cId="1536032242" sldId="2147471246"/>
            <ac:spMk id="10" creationId="{7FF47CB7-972F-479F-A36D-9E72D26EC8DA}"/>
          </ac:spMkLst>
        </pc:spChg>
        <pc:spChg chg="del">
          <ac:chgData name="Anne-Margreeth Krijger" userId="45bf6bf6-40a8-4659-a855-e41ea21ec5db" providerId="ADAL" clId="{E3D3CDE3-9804-452A-9066-E8AD3B8834AC}" dt="2024-04-07T15:07:13.540" v="4887" actId="26606"/>
          <ac:spMkLst>
            <pc:docMk/>
            <pc:sldMk cId="1536032242" sldId="2147471246"/>
            <ac:spMk id="12" creationId="{0D153B68-5844-490D-8E67-F616D6D721CA}"/>
          </ac:spMkLst>
        </pc:spChg>
        <pc:spChg chg="del">
          <ac:chgData name="Anne-Margreeth Krijger" userId="45bf6bf6-40a8-4659-a855-e41ea21ec5db" providerId="ADAL" clId="{E3D3CDE3-9804-452A-9066-E8AD3B8834AC}" dt="2024-04-07T15:07:13.540" v="4887" actId="26606"/>
          <ac:spMkLst>
            <pc:docMk/>
            <pc:sldMk cId="1536032242" sldId="2147471246"/>
            <ac:spMk id="14" creationId="{9A0D773F-7A7D-4DBB-9DEA-86BB8B8F4BC8}"/>
          </ac:spMkLst>
        </pc:spChg>
        <pc:spChg chg="add">
          <ac:chgData name="Anne-Margreeth Krijger" userId="45bf6bf6-40a8-4659-a855-e41ea21ec5db" providerId="ADAL" clId="{E3D3CDE3-9804-452A-9066-E8AD3B8834AC}" dt="2024-04-07T15:07:13.540" v="4887" actId="26606"/>
          <ac:spMkLst>
            <pc:docMk/>
            <pc:sldMk cId="1536032242" sldId="2147471246"/>
            <ac:spMk id="3079" creationId="{7FF47CB7-972F-479F-A36D-9E72D26EC8DA}"/>
          </ac:spMkLst>
        </pc:spChg>
        <pc:spChg chg="add">
          <ac:chgData name="Anne-Margreeth Krijger" userId="45bf6bf6-40a8-4659-a855-e41ea21ec5db" providerId="ADAL" clId="{E3D3CDE3-9804-452A-9066-E8AD3B8834AC}" dt="2024-04-07T15:07:13.540" v="4887" actId="26606"/>
          <ac:spMkLst>
            <pc:docMk/>
            <pc:sldMk cId="1536032242" sldId="2147471246"/>
            <ac:spMk id="3081" creationId="{0D153B68-5844-490D-8E67-F616D6D721CA}"/>
          </ac:spMkLst>
        </pc:spChg>
        <pc:spChg chg="add">
          <ac:chgData name="Anne-Margreeth Krijger" userId="45bf6bf6-40a8-4659-a855-e41ea21ec5db" providerId="ADAL" clId="{E3D3CDE3-9804-452A-9066-E8AD3B8834AC}" dt="2024-04-07T15:07:13.540" v="4887" actId="26606"/>
          <ac:spMkLst>
            <pc:docMk/>
            <pc:sldMk cId="1536032242" sldId="2147471246"/>
            <ac:spMk id="3083" creationId="{9A0D773F-7A7D-4DBB-9DEA-86BB8B8F4BC8}"/>
          </ac:spMkLst>
        </pc:spChg>
        <pc:picChg chg="del">
          <ac:chgData name="Anne-Margreeth Krijger" userId="45bf6bf6-40a8-4659-a855-e41ea21ec5db" providerId="ADAL" clId="{E3D3CDE3-9804-452A-9066-E8AD3B8834AC}" dt="2024-04-07T15:07:03.876" v="4885" actId="478"/>
          <ac:picMkLst>
            <pc:docMk/>
            <pc:sldMk cId="1536032242" sldId="2147471246"/>
            <ac:picMk id="2050" creationId="{84375D42-DCB7-859A-502C-7AE16D4F4005}"/>
          </ac:picMkLst>
        </pc:picChg>
        <pc:picChg chg="add mod">
          <ac:chgData name="Anne-Margreeth Krijger" userId="45bf6bf6-40a8-4659-a855-e41ea21ec5db" providerId="ADAL" clId="{E3D3CDE3-9804-452A-9066-E8AD3B8834AC}" dt="2024-04-07T15:07:18.234" v="4888" actId="14100"/>
          <ac:picMkLst>
            <pc:docMk/>
            <pc:sldMk cId="1536032242" sldId="2147471246"/>
            <ac:picMk id="3074" creationId="{2BF91DF5-8A72-5A40-FE91-8441A1E1D979}"/>
          </ac:picMkLst>
        </pc:picChg>
        <pc:picChg chg="add mod">
          <ac:chgData name="Anne-Margreeth Krijger" userId="45bf6bf6-40a8-4659-a855-e41ea21ec5db" providerId="ADAL" clId="{E3D3CDE3-9804-452A-9066-E8AD3B8834AC}" dt="2024-04-07T17:24:23.248" v="8302" actId="1076"/>
          <ac:picMkLst>
            <pc:docMk/>
            <pc:sldMk cId="1536032242" sldId="2147471246"/>
            <ac:picMk id="3076" creationId="{7DB790AD-796C-2593-80E7-0ABF2A876300}"/>
          </ac:picMkLst>
        </pc:picChg>
      </pc:sldChg>
      <pc:sldChg chg="addSp delSp modSp add del mod setBg">
        <pc:chgData name="Anne-Margreeth Krijger" userId="45bf6bf6-40a8-4659-a855-e41ea21ec5db" providerId="ADAL" clId="{E3D3CDE3-9804-452A-9066-E8AD3B8834AC}" dt="2024-04-07T15:30:22.030" v="5692" actId="47"/>
        <pc:sldMkLst>
          <pc:docMk/>
          <pc:sldMk cId="938384857" sldId="2147471247"/>
        </pc:sldMkLst>
        <pc:spChg chg="mod">
          <ac:chgData name="Anne-Margreeth Krijger" userId="45bf6bf6-40a8-4659-a855-e41ea21ec5db" providerId="ADAL" clId="{E3D3CDE3-9804-452A-9066-E8AD3B8834AC}" dt="2024-04-07T15:29:51.746" v="5687" actId="26606"/>
          <ac:spMkLst>
            <pc:docMk/>
            <pc:sldMk cId="938384857" sldId="2147471247"/>
            <ac:spMk id="2" creationId="{A91958A8-2977-93F1-DB9A-3CFE04429605}"/>
          </ac:spMkLst>
        </pc:spChg>
        <pc:spChg chg="add">
          <ac:chgData name="Anne-Margreeth Krijger" userId="45bf6bf6-40a8-4659-a855-e41ea21ec5db" providerId="ADAL" clId="{E3D3CDE3-9804-452A-9066-E8AD3B8834AC}" dt="2024-04-07T15:29:51.746" v="5687" actId="26606"/>
          <ac:spMkLst>
            <pc:docMk/>
            <pc:sldMk cId="938384857" sldId="2147471247"/>
            <ac:spMk id="10" creationId="{9F79630B-0F0B-446E-A637-38FA8F61D10E}"/>
          </ac:spMkLst>
        </pc:spChg>
        <pc:spChg chg="add">
          <ac:chgData name="Anne-Margreeth Krijger" userId="45bf6bf6-40a8-4659-a855-e41ea21ec5db" providerId="ADAL" clId="{E3D3CDE3-9804-452A-9066-E8AD3B8834AC}" dt="2024-04-07T15:29:51.746" v="5687" actId="26606"/>
          <ac:spMkLst>
            <pc:docMk/>
            <pc:sldMk cId="938384857" sldId="2147471247"/>
            <ac:spMk id="12" creationId="{B3437C99-FC8E-4311-B48A-F0C4C329B154}"/>
          </ac:spMkLst>
        </pc:spChg>
        <pc:picChg chg="del">
          <ac:chgData name="Anne-Margreeth Krijger" userId="45bf6bf6-40a8-4659-a855-e41ea21ec5db" providerId="ADAL" clId="{E3D3CDE3-9804-452A-9066-E8AD3B8834AC}" dt="2024-04-07T15:29:33.673" v="5684" actId="478"/>
          <ac:picMkLst>
            <pc:docMk/>
            <pc:sldMk cId="938384857" sldId="2147471247"/>
            <ac:picMk id="4" creationId="{A608E642-14CC-4B3E-EDD2-E73B2B82D62F}"/>
          </ac:picMkLst>
        </pc:picChg>
        <pc:picChg chg="add mod">
          <ac:chgData name="Anne-Margreeth Krijger" userId="45bf6bf6-40a8-4659-a855-e41ea21ec5db" providerId="ADAL" clId="{E3D3CDE3-9804-452A-9066-E8AD3B8834AC}" dt="2024-04-07T15:29:51.746" v="5687" actId="26606"/>
          <ac:picMkLst>
            <pc:docMk/>
            <pc:sldMk cId="938384857" sldId="2147471247"/>
            <ac:picMk id="5" creationId="{8EF82438-86ED-225D-CEB4-D3A67690C366}"/>
          </ac:picMkLst>
        </pc:picChg>
      </pc:sldChg>
      <pc:sldChg chg="add del">
        <pc:chgData name="Anne-Margreeth Krijger" userId="45bf6bf6-40a8-4659-a855-e41ea21ec5db" providerId="ADAL" clId="{E3D3CDE3-9804-452A-9066-E8AD3B8834AC}" dt="2024-04-07T15:30:26.321" v="5693" actId="47"/>
        <pc:sldMkLst>
          <pc:docMk/>
          <pc:sldMk cId="892920687" sldId="2147471248"/>
        </pc:sldMkLst>
      </pc:sldChg>
      <pc:sldChg chg="add del">
        <pc:chgData name="Anne-Margreeth Krijger" userId="45bf6bf6-40a8-4659-a855-e41ea21ec5db" providerId="ADAL" clId="{E3D3CDE3-9804-452A-9066-E8AD3B8834AC}" dt="2024-04-07T15:30:00.582" v="5688" actId="47"/>
        <pc:sldMkLst>
          <pc:docMk/>
          <pc:sldMk cId="1951780271" sldId="2147471248"/>
        </pc:sldMkLst>
      </pc:sldChg>
      <pc:sldChg chg="delSp modSp add mod ord setBg delDesignElem">
        <pc:chgData name="Anne-Margreeth Krijger" userId="45bf6bf6-40a8-4659-a855-e41ea21ec5db" providerId="ADAL" clId="{E3D3CDE3-9804-452A-9066-E8AD3B8834AC}" dt="2024-04-07T15:31:37.951" v="5864" actId="1076"/>
        <pc:sldMkLst>
          <pc:docMk/>
          <pc:sldMk cId="2684077293" sldId="2147471249"/>
        </pc:sldMkLst>
        <pc:spChg chg="mod">
          <ac:chgData name="Anne-Margreeth Krijger" userId="45bf6bf6-40a8-4659-a855-e41ea21ec5db" providerId="ADAL" clId="{E3D3CDE3-9804-452A-9066-E8AD3B8834AC}" dt="2024-04-07T15:31:37.951" v="5864" actId="1076"/>
          <ac:spMkLst>
            <pc:docMk/>
            <pc:sldMk cId="2684077293" sldId="2147471249"/>
            <ac:spMk id="2" creationId="{A91958A8-2977-93F1-DB9A-3CFE04429605}"/>
          </ac:spMkLst>
        </pc:spChg>
        <pc:spChg chg="del">
          <ac:chgData name="Anne-Margreeth Krijger" userId="45bf6bf6-40a8-4659-a855-e41ea21ec5db" providerId="ADAL" clId="{E3D3CDE3-9804-452A-9066-E8AD3B8834AC}" dt="2024-04-07T15:30:18.737" v="5691"/>
          <ac:spMkLst>
            <pc:docMk/>
            <pc:sldMk cId="2684077293" sldId="2147471249"/>
            <ac:spMk id="10" creationId="{9F79630B-0F0B-446E-A637-38FA8F61D10E}"/>
          </ac:spMkLst>
        </pc:spChg>
        <pc:spChg chg="del">
          <ac:chgData name="Anne-Margreeth Krijger" userId="45bf6bf6-40a8-4659-a855-e41ea21ec5db" providerId="ADAL" clId="{E3D3CDE3-9804-452A-9066-E8AD3B8834AC}" dt="2024-04-07T15:30:18.737" v="5691"/>
          <ac:spMkLst>
            <pc:docMk/>
            <pc:sldMk cId="2684077293" sldId="2147471249"/>
            <ac:spMk id="12" creationId="{B3437C99-FC8E-4311-B48A-F0C4C329B154}"/>
          </ac:spMkLst>
        </pc:spChg>
      </pc:sldChg>
      <pc:sldChg chg="addSp modSp mod modAnim">
        <pc:chgData name="Anne-Margreeth Krijger" userId="45bf6bf6-40a8-4659-a855-e41ea21ec5db" providerId="ADAL" clId="{E3D3CDE3-9804-452A-9066-E8AD3B8834AC}" dt="2024-04-07T17:28:22.672" v="8325"/>
        <pc:sldMkLst>
          <pc:docMk/>
          <pc:sldMk cId="1001687167" sldId="2147471250"/>
        </pc:sldMkLst>
        <pc:spChg chg="mod">
          <ac:chgData name="Anne-Margreeth Krijger" userId="45bf6bf6-40a8-4659-a855-e41ea21ec5db" providerId="ADAL" clId="{E3D3CDE3-9804-452A-9066-E8AD3B8834AC}" dt="2024-04-07T15:40:33.398" v="5977" actId="120"/>
          <ac:spMkLst>
            <pc:docMk/>
            <pc:sldMk cId="1001687167" sldId="2147471250"/>
            <ac:spMk id="2" creationId="{671E5666-B184-F231-18AB-C0D24791EA0E}"/>
          </ac:spMkLst>
        </pc:spChg>
        <pc:spChg chg="mod">
          <ac:chgData name="Anne-Margreeth Krijger" userId="45bf6bf6-40a8-4659-a855-e41ea21ec5db" providerId="ADAL" clId="{E3D3CDE3-9804-452A-9066-E8AD3B8834AC}" dt="2024-04-07T15:43:56.861" v="5984" actId="20577"/>
          <ac:spMkLst>
            <pc:docMk/>
            <pc:sldMk cId="1001687167" sldId="2147471250"/>
            <ac:spMk id="3" creationId="{F0625313-3ECC-8899-96CA-8BB7ADDEF4D6}"/>
          </ac:spMkLst>
        </pc:spChg>
        <pc:spChg chg="add mod">
          <ac:chgData name="Anne-Margreeth Krijger" userId="45bf6bf6-40a8-4659-a855-e41ea21ec5db" providerId="ADAL" clId="{E3D3CDE3-9804-452A-9066-E8AD3B8834AC}" dt="2024-04-07T15:40:28.385" v="5975"/>
          <ac:spMkLst>
            <pc:docMk/>
            <pc:sldMk cId="1001687167" sldId="2147471250"/>
            <ac:spMk id="4" creationId="{A0AAEB23-F892-5A83-FF95-FABE19377167}"/>
          </ac:spMkLst>
        </pc:spChg>
        <pc:picChg chg="mod">
          <ac:chgData name="Anne-Margreeth Krijger" userId="45bf6bf6-40a8-4659-a855-e41ea21ec5db" providerId="ADAL" clId="{E3D3CDE3-9804-452A-9066-E8AD3B8834AC}" dt="2024-04-07T15:39:49.501" v="5971" actId="1076"/>
          <ac:picMkLst>
            <pc:docMk/>
            <pc:sldMk cId="1001687167" sldId="2147471250"/>
            <ac:picMk id="1026" creationId="{3D947005-A567-BE31-BEC5-AFB7BEC78415}"/>
          </ac:picMkLst>
        </pc:picChg>
      </pc:sldChg>
      <pc:sldChg chg="addSp delSp modSp add mod setBg modAnim">
        <pc:chgData name="Anne-Margreeth Krijger" userId="45bf6bf6-40a8-4659-a855-e41ea21ec5db" providerId="ADAL" clId="{E3D3CDE3-9804-452A-9066-E8AD3B8834AC}" dt="2024-04-07T16:17:45.246" v="6981"/>
        <pc:sldMkLst>
          <pc:docMk/>
          <pc:sldMk cId="3023534009" sldId="2147471251"/>
        </pc:sldMkLst>
        <pc:spChg chg="mod">
          <ac:chgData name="Anne-Margreeth Krijger" userId="45bf6bf6-40a8-4659-a855-e41ea21ec5db" providerId="ADAL" clId="{E3D3CDE3-9804-452A-9066-E8AD3B8834AC}" dt="2024-04-07T16:15:31.784" v="6949" actId="1076"/>
          <ac:spMkLst>
            <pc:docMk/>
            <pc:sldMk cId="3023534009" sldId="2147471251"/>
            <ac:spMk id="2" creationId="{FD6C8ECB-D4C5-5F59-9F4E-64671122CD85}"/>
          </ac:spMkLst>
        </pc:spChg>
        <pc:spChg chg="add mod">
          <ac:chgData name="Anne-Margreeth Krijger" userId="45bf6bf6-40a8-4659-a855-e41ea21ec5db" providerId="ADAL" clId="{E3D3CDE3-9804-452A-9066-E8AD3B8834AC}" dt="2024-04-07T16:16:09.870" v="6956" actId="20577"/>
          <ac:spMkLst>
            <pc:docMk/>
            <pc:sldMk cId="3023534009" sldId="2147471251"/>
            <ac:spMk id="4" creationId="{67A3DC9F-64D9-B3C4-D7EB-FBD3E3EDE7FD}"/>
          </ac:spMkLst>
        </pc:spChg>
        <pc:spChg chg="del">
          <ac:chgData name="Anne-Margreeth Krijger" userId="45bf6bf6-40a8-4659-a855-e41ea21ec5db" providerId="ADAL" clId="{E3D3CDE3-9804-452A-9066-E8AD3B8834AC}" dt="2024-04-07T15:50:46.638" v="6048" actId="478"/>
          <ac:spMkLst>
            <pc:docMk/>
            <pc:sldMk cId="3023534009" sldId="2147471251"/>
            <ac:spMk id="6" creationId="{E46477F4-2FA1-D252-C139-3E838B238E5D}"/>
          </ac:spMkLst>
        </pc:spChg>
        <pc:spChg chg="add">
          <ac:chgData name="Anne-Margreeth Krijger" userId="45bf6bf6-40a8-4659-a855-e41ea21ec5db" providerId="ADAL" clId="{E3D3CDE3-9804-452A-9066-E8AD3B8834AC}" dt="2024-04-07T16:13:36.670" v="6928" actId="26606"/>
          <ac:spMkLst>
            <pc:docMk/>
            <pc:sldMk cId="3023534009" sldId="2147471251"/>
            <ac:spMk id="13" creationId="{D1D34770-47A8-402C-AF23-2B653F2D88C1}"/>
          </ac:spMkLst>
        </pc:spChg>
        <pc:picChg chg="del">
          <ac:chgData name="Anne-Margreeth Krijger" userId="45bf6bf6-40a8-4659-a855-e41ea21ec5db" providerId="ADAL" clId="{E3D3CDE3-9804-452A-9066-E8AD3B8834AC}" dt="2024-04-07T15:50:37.964" v="6046" actId="478"/>
          <ac:picMkLst>
            <pc:docMk/>
            <pc:sldMk cId="3023534009" sldId="2147471251"/>
            <ac:picMk id="5" creationId="{E03CBCF0-CB2E-54A7-5D75-3D034CC36ED3}"/>
          </ac:picMkLst>
        </pc:picChg>
        <pc:picChg chg="add mod modCrop">
          <ac:chgData name="Anne-Margreeth Krijger" userId="45bf6bf6-40a8-4659-a855-e41ea21ec5db" providerId="ADAL" clId="{E3D3CDE3-9804-452A-9066-E8AD3B8834AC}" dt="2024-04-07T16:13:36.670" v="6928" actId="26606"/>
          <ac:picMkLst>
            <pc:docMk/>
            <pc:sldMk cId="3023534009" sldId="2147471251"/>
            <ac:picMk id="8" creationId="{52F624E8-7006-C252-3E2C-801256B441CB}"/>
          </ac:picMkLst>
        </pc:picChg>
      </pc:sldChg>
      <pc:sldChg chg="addSp delSp modSp new mod setBg modAnim">
        <pc:chgData name="Anne-Margreeth Krijger" userId="45bf6bf6-40a8-4659-a855-e41ea21ec5db" providerId="ADAL" clId="{E3D3CDE3-9804-452A-9066-E8AD3B8834AC}" dt="2024-04-07T17:39:00.844" v="8370" actId="113"/>
        <pc:sldMkLst>
          <pc:docMk/>
          <pc:sldMk cId="387021145" sldId="2147471252"/>
        </pc:sldMkLst>
        <pc:spChg chg="mod">
          <ac:chgData name="Anne-Margreeth Krijger" userId="45bf6bf6-40a8-4659-a855-e41ea21ec5db" providerId="ADAL" clId="{E3D3CDE3-9804-452A-9066-E8AD3B8834AC}" dt="2024-04-07T16:50:38.228" v="8213" actId="1076"/>
          <ac:spMkLst>
            <pc:docMk/>
            <pc:sldMk cId="387021145" sldId="2147471252"/>
            <ac:spMk id="2" creationId="{D4C76746-B6D3-7D62-5AAC-2888DDDDFBFB}"/>
          </ac:spMkLst>
        </pc:spChg>
        <pc:spChg chg="mod">
          <ac:chgData name="Anne-Margreeth Krijger" userId="45bf6bf6-40a8-4659-a855-e41ea21ec5db" providerId="ADAL" clId="{E3D3CDE3-9804-452A-9066-E8AD3B8834AC}" dt="2024-04-07T17:39:00.844" v="8370" actId="113"/>
          <ac:spMkLst>
            <pc:docMk/>
            <pc:sldMk cId="387021145" sldId="2147471252"/>
            <ac:spMk id="3" creationId="{09A2BA38-2CE8-CD68-A75B-48DB3B3A5568}"/>
          </ac:spMkLst>
        </pc:spChg>
        <pc:spChg chg="add">
          <ac:chgData name="Anne-Margreeth Krijger" userId="45bf6bf6-40a8-4659-a855-e41ea21ec5db" providerId="ADAL" clId="{E3D3CDE3-9804-452A-9066-E8AD3B8834AC}" dt="2024-04-07T16:49:49.083" v="8207" actId="26606"/>
          <ac:spMkLst>
            <pc:docMk/>
            <pc:sldMk cId="387021145" sldId="2147471252"/>
            <ac:spMk id="7" creationId="{04812C46-200A-4DEB-A05E-3ED6C68C2387}"/>
          </ac:spMkLst>
        </pc:spChg>
        <pc:spChg chg="add">
          <ac:chgData name="Anne-Margreeth Krijger" userId="45bf6bf6-40a8-4659-a855-e41ea21ec5db" providerId="ADAL" clId="{E3D3CDE3-9804-452A-9066-E8AD3B8834AC}" dt="2024-04-07T16:49:49.083" v="8207" actId="26606"/>
          <ac:spMkLst>
            <pc:docMk/>
            <pc:sldMk cId="387021145" sldId="2147471252"/>
            <ac:spMk id="8" creationId="{D1EA859B-E555-4109-94F3-6700E046E008}"/>
          </ac:spMkLst>
        </pc:spChg>
        <pc:spChg chg="add del">
          <ac:chgData name="Anne-Margreeth Krijger" userId="45bf6bf6-40a8-4659-a855-e41ea21ec5db" providerId="ADAL" clId="{E3D3CDE3-9804-452A-9066-E8AD3B8834AC}" dt="2024-04-07T16:49:39.050" v="8206" actId="26606"/>
          <ac:spMkLst>
            <pc:docMk/>
            <pc:sldMk cId="387021145" sldId="2147471252"/>
            <ac:spMk id="10" creationId="{3ECBE1F1-D69B-4AFA-ABD5-8E41720EF6DE}"/>
          </ac:spMkLst>
        </pc:spChg>
        <pc:spChg chg="add del">
          <ac:chgData name="Anne-Margreeth Krijger" userId="45bf6bf6-40a8-4659-a855-e41ea21ec5db" providerId="ADAL" clId="{E3D3CDE3-9804-452A-9066-E8AD3B8834AC}" dt="2024-04-07T16:49:39.050" v="8206" actId="26606"/>
          <ac:spMkLst>
            <pc:docMk/>
            <pc:sldMk cId="387021145" sldId="2147471252"/>
            <ac:spMk id="12" creationId="{603A6265-E10C-4B85-9C20-E75FCAF9CC63}"/>
          </ac:spMkLst>
        </pc:spChg>
        <pc:picChg chg="add mod ord modCrop">
          <ac:chgData name="Anne-Margreeth Krijger" userId="45bf6bf6-40a8-4659-a855-e41ea21ec5db" providerId="ADAL" clId="{E3D3CDE3-9804-452A-9066-E8AD3B8834AC}" dt="2024-04-07T16:49:49.083" v="8207" actId="26606"/>
          <ac:picMkLst>
            <pc:docMk/>
            <pc:sldMk cId="387021145" sldId="2147471252"/>
            <ac:picMk id="5" creationId="{165D28AD-344F-F87B-DAAC-3A20049D39B0}"/>
          </ac:picMkLst>
        </pc:picChg>
      </pc:sldChg>
      <pc:sldChg chg="addSp modSp new del mod setBg">
        <pc:chgData name="Anne-Margreeth Krijger" userId="45bf6bf6-40a8-4659-a855-e41ea21ec5db" providerId="ADAL" clId="{E3D3CDE3-9804-452A-9066-E8AD3B8834AC}" dt="2024-04-07T16:30:13.355" v="7913" actId="47"/>
        <pc:sldMkLst>
          <pc:docMk/>
          <pc:sldMk cId="566836068" sldId="2147471253"/>
        </pc:sldMkLst>
        <pc:spChg chg="mod">
          <ac:chgData name="Anne-Margreeth Krijger" userId="45bf6bf6-40a8-4659-a855-e41ea21ec5db" providerId="ADAL" clId="{E3D3CDE3-9804-452A-9066-E8AD3B8834AC}" dt="2024-04-07T16:29:51.180" v="7896" actId="26606"/>
          <ac:spMkLst>
            <pc:docMk/>
            <pc:sldMk cId="566836068" sldId="2147471253"/>
            <ac:spMk id="2" creationId="{4A2F3CA0-6290-8408-3EAB-251AD0C24AE0}"/>
          </ac:spMkLst>
        </pc:spChg>
        <pc:spChg chg="mod">
          <ac:chgData name="Anne-Margreeth Krijger" userId="45bf6bf6-40a8-4659-a855-e41ea21ec5db" providerId="ADAL" clId="{E3D3CDE3-9804-452A-9066-E8AD3B8834AC}" dt="2024-04-07T16:29:51.180" v="7896" actId="26606"/>
          <ac:spMkLst>
            <pc:docMk/>
            <pc:sldMk cId="566836068" sldId="2147471253"/>
            <ac:spMk id="3" creationId="{05A05540-BDB1-AB9D-87F7-020FF58B65BE}"/>
          </ac:spMkLst>
        </pc:spChg>
        <pc:spChg chg="add">
          <ac:chgData name="Anne-Margreeth Krijger" userId="45bf6bf6-40a8-4659-a855-e41ea21ec5db" providerId="ADAL" clId="{E3D3CDE3-9804-452A-9066-E8AD3B8834AC}" dt="2024-04-07T16:29:51.180" v="7896" actId="26606"/>
          <ac:spMkLst>
            <pc:docMk/>
            <pc:sldMk cId="566836068" sldId="2147471253"/>
            <ac:spMk id="9" creationId="{23E547B5-89CF-4EC0-96DE-25771AED0799}"/>
          </ac:spMkLst>
        </pc:spChg>
        <pc:spChg chg="add">
          <ac:chgData name="Anne-Margreeth Krijger" userId="45bf6bf6-40a8-4659-a855-e41ea21ec5db" providerId="ADAL" clId="{E3D3CDE3-9804-452A-9066-E8AD3B8834AC}" dt="2024-04-07T16:29:51.180" v="7896" actId="26606"/>
          <ac:spMkLst>
            <pc:docMk/>
            <pc:sldMk cId="566836068" sldId="2147471253"/>
            <ac:spMk id="11" creationId="{3F0B8CEB-8279-4E5E-A0CE-1FC9F71736F2}"/>
          </ac:spMkLst>
        </pc:spChg>
        <pc:picChg chg="add">
          <ac:chgData name="Anne-Margreeth Krijger" userId="45bf6bf6-40a8-4659-a855-e41ea21ec5db" providerId="ADAL" clId="{E3D3CDE3-9804-452A-9066-E8AD3B8834AC}" dt="2024-04-07T16:29:51.180" v="7896" actId="26606"/>
          <ac:picMkLst>
            <pc:docMk/>
            <pc:sldMk cId="566836068" sldId="2147471253"/>
            <ac:picMk id="5" creationId="{46A89CE4-927B-C680-49A3-80B7E3B05899}"/>
          </ac:picMkLst>
        </pc:picChg>
      </pc:sldChg>
      <pc:sldChg chg="addSp delSp modSp add mod">
        <pc:chgData name="Anne-Margreeth Krijger" userId="45bf6bf6-40a8-4659-a855-e41ea21ec5db" providerId="ADAL" clId="{E3D3CDE3-9804-452A-9066-E8AD3B8834AC}" dt="2024-04-07T16:30:09.363" v="7912" actId="6549"/>
        <pc:sldMkLst>
          <pc:docMk/>
          <pc:sldMk cId="860304055" sldId="2147471254"/>
        </pc:sldMkLst>
        <pc:spChg chg="mod ord">
          <ac:chgData name="Anne-Margreeth Krijger" userId="45bf6bf6-40a8-4659-a855-e41ea21ec5db" providerId="ADAL" clId="{E3D3CDE3-9804-452A-9066-E8AD3B8834AC}" dt="2024-04-07T16:30:09.363" v="7912" actId="6549"/>
          <ac:spMkLst>
            <pc:docMk/>
            <pc:sldMk cId="860304055" sldId="2147471254"/>
            <ac:spMk id="2" creationId="{4A2F3CA0-6290-8408-3EAB-251AD0C24AE0}"/>
          </ac:spMkLst>
        </pc:spChg>
        <pc:spChg chg="del">
          <ac:chgData name="Anne-Margreeth Krijger" userId="45bf6bf6-40a8-4659-a855-e41ea21ec5db" providerId="ADAL" clId="{E3D3CDE3-9804-452A-9066-E8AD3B8834AC}" dt="2024-04-07T16:30:03.628" v="7898" actId="26606"/>
          <ac:spMkLst>
            <pc:docMk/>
            <pc:sldMk cId="860304055" sldId="2147471254"/>
            <ac:spMk id="3" creationId="{05A05540-BDB1-AB9D-87F7-020FF58B65BE}"/>
          </ac:spMkLst>
        </pc:spChg>
        <pc:spChg chg="del">
          <ac:chgData name="Anne-Margreeth Krijger" userId="45bf6bf6-40a8-4659-a855-e41ea21ec5db" providerId="ADAL" clId="{E3D3CDE3-9804-452A-9066-E8AD3B8834AC}" dt="2024-04-07T16:30:03.628" v="7898" actId="26606"/>
          <ac:spMkLst>
            <pc:docMk/>
            <pc:sldMk cId="860304055" sldId="2147471254"/>
            <ac:spMk id="9" creationId="{23E547B5-89CF-4EC0-96DE-25771AED0799}"/>
          </ac:spMkLst>
        </pc:spChg>
        <pc:spChg chg="del">
          <ac:chgData name="Anne-Margreeth Krijger" userId="45bf6bf6-40a8-4659-a855-e41ea21ec5db" providerId="ADAL" clId="{E3D3CDE3-9804-452A-9066-E8AD3B8834AC}" dt="2024-04-07T16:30:03.628" v="7898" actId="26606"/>
          <ac:spMkLst>
            <pc:docMk/>
            <pc:sldMk cId="860304055" sldId="2147471254"/>
            <ac:spMk id="11" creationId="{3F0B8CEB-8279-4E5E-A0CE-1FC9F71736F2}"/>
          </ac:spMkLst>
        </pc:spChg>
        <pc:spChg chg="add">
          <ac:chgData name="Anne-Margreeth Krijger" userId="45bf6bf6-40a8-4659-a855-e41ea21ec5db" providerId="ADAL" clId="{E3D3CDE3-9804-452A-9066-E8AD3B8834AC}" dt="2024-04-07T16:30:03.628" v="7898" actId="26606"/>
          <ac:spMkLst>
            <pc:docMk/>
            <pc:sldMk cId="860304055" sldId="2147471254"/>
            <ac:spMk id="16" creationId="{37C89E4B-3C9F-44B9-8B86-D9E3D112D8EC}"/>
          </ac:spMkLst>
        </pc:spChg>
        <pc:picChg chg="mod">
          <ac:chgData name="Anne-Margreeth Krijger" userId="45bf6bf6-40a8-4659-a855-e41ea21ec5db" providerId="ADAL" clId="{E3D3CDE3-9804-452A-9066-E8AD3B8834AC}" dt="2024-04-07T16:30:03.628" v="7898" actId="26606"/>
          <ac:picMkLst>
            <pc:docMk/>
            <pc:sldMk cId="860304055" sldId="2147471254"/>
            <ac:picMk id="5" creationId="{46A89CE4-927B-C680-49A3-80B7E3B05899}"/>
          </ac:picMkLst>
        </pc:picChg>
        <pc:cxnChg chg="add">
          <ac:chgData name="Anne-Margreeth Krijger" userId="45bf6bf6-40a8-4659-a855-e41ea21ec5db" providerId="ADAL" clId="{E3D3CDE3-9804-452A-9066-E8AD3B8834AC}" dt="2024-04-07T16:30:03.628" v="7898" actId="26606"/>
          <ac:cxnSpMkLst>
            <pc:docMk/>
            <pc:sldMk cId="860304055" sldId="2147471254"/>
            <ac:cxnSpMk id="18" creationId="{AA2EAA10-076F-46BD-8F0F-B9A2FB77A85C}"/>
          </ac:cxnSpMkLst>
        </pc:cxnChg>
        <pc:cxnChg chg="add">
          <ac:chgData name="Anne-Margreeth Krijger" userId="45bf6bf6-40a8-4659-a855-e41ea21ec5db" providerId="ADAL" clId="{E3D3CDE3-9804-452A-9066-E8AD3B8834AC}" dt="2024-04-07T16:30:03.628" v="7898" actId="26606"/>
          <ac:cxnSpMkLst>
            <pc:docMk/>
            <pc:sldMk cId="860304055" sldId="2147471254"/>
            <ac:cxnSpMk id="20" creationId="{D891E407-403B-4764-86C9-33A56D3BCAA3}"/>
          </ac:cxnSpMkLst>
        </pc:cxnChg>
      </pc:sldChg>
      <pc:sldChg chg="delSp add del setBg delDesignElem">
        <pc:chgData name="Anne-Margreeth Krijger" userId="45bf6bf6-40a8-4659-a855-e41ea21ec5db" providerId="ADAL" clId="{E3D3CDE3-9804-452A-9066-E8AD3B8834AC}" dt="2024-04-07T16:51:45.440" v="8234" actId="47"/>
        <pc:sldMkLst>
          <pc:docMk/>
          <pc:sldMk cId="912312318" sldId="2147471255"/>
        </pc:sldMkLst>
        <pc:spChg chg="del">
          <ac:chgData name="Anne-Margreeth Krijger" userId="45bf6bf6-40a8-4659-a855-e41ea21ec5db" providerId="ADAL" clId="{E3D3CDE3-9804-452A-9066-E8AD3B8834AC}" dt="2024-04-07T16:40:51.391" v="8065"/>
          <ac:spMkLst>
            <pc:docMk/>
            <pc:sldMk cId="912312318" sldId="2147471255"/>
            <ac:spMk id="8" creationId="{C9A36457-A5F4-4103-A443-02581C09185B}"/>
          </ac:spMkLst>
        </pc:spChg>
        <pc:spChg chg="del">
          <ac:chgData name="Anne-Margreeth Krijger" userId="45bf6bf6-40a8-4659-a855-e41ea21ec5db" providerId="ADAL" clId="{E3D3CDE3-9804-452A-9066-E8AD3B8834AC}" dt="2024-04-07T16:40:51.391" v="8065"/>
          <ac:spMkLst>
            <pc:docMk/>
            <pc:sldMk cId="912312318" sldId="2147471255"/>
            <ac:spMk id="10" creationId="{DC5FB7E8-B636-40FA-BE8D-48145C0F5C57}"/>
          </ac:spMkLst>
        </pc:spChg>
        <pc:spChg chg="del">
          <ac:chgData name="Anne-Margreeth Krijger" userId="45bf6bf6-40a8-4659-a855-e41ea21ec5db" providerId="ADAL" clId="{E3D3CDE3-9804-452A-9066-E8AD3B8834AC}" dt="2024-04-07T16:40:51.391" v="8065"/>
          <ac:spMkLst>
            <pc:docMk/>
            <pc:sldMk cId="912312318" sldId="2147471255"/>
            <ac:spMk id="12" creationId="{142DCE2C-2863-46FA-9BE7-24365A24D9BA}"/>
          </ac:spMkLst>
        </pc:spChg>
      </pc:sldChg>
      <pc:sldChg chg="modSp mod">
        <pc:chgData name="Anne-Margreeth Krijger" userId="45bf6bf6-40a8-4659-a855-e41ea21ec5db" providerId="ADAL" clId="{E3D3CDE3-9804-452A-9066-E8AD3B8834AC}" dt="2024-04-07T16:46:54.376" v="8196" actId="207"/>
        <pc:sldMkLst>
          <pc:docMk/>
          <pc:sldMk cId="1685376684" sldId="2147471256"/>
        </pc:sldMkLst>
        <pc:spChg chg="mod">
          <ac:chgData name="Anne-Margreeth Krijger" userId="45bf6bf6-40a8-4659-a855-e41ea21ec5db" providerId="ADAL" clId="{E3D3CDE3-9804-452A-9066-E8AD3B8834AC}" dt="2024-04-07T16:46:54.376" v="8196" actId="207"/>
          <ac:spMkLst>
            <pc:docMk/>
            <pc:sldMk cId="1685376684" sldId="2147471256"/>
            <ac:spMk id="3" creationId="{8E24115D-67BF-C9AC-F416-0651DBD60986}"/>
          </ac:spMkLst>
        </pc:spChg>
      </pc:sldChg>
      <pc:sldChg chg="modSp mod">
        <pc:chgData name="Anne-Margreeth Krijger" userId="45bf6bf6-40a8-4659-a855-e41ea21ec5db" providerId="ADAL" clId="{E3D3CDE3-9804-452A-9066-E8AD3B8834AC}" dt="2024-04-07T16:47:33.333" v="8198" actId="207"/>
        <pc:sldMkLst>
          <pc:docMk/>
          <pc:sldMk cId="3556920367" sldId="2147471257"/>
        </pc:sldMkLst>
        <pc:spChg chg="mod">
          <ac:chgData name="Anne-Margreeth Krijger" userId="45bf6bf6-40a8-4659-a855-e41ea21ec5db" providerId="ADAL" clId="{E3D3CDE3-9804-452A-9066-E8AD3B8834AC}" dt="2024-04-07T16:47:33.333" v="8198" actId="207"/>
          <ac:spMkLst>
            <pc:docMk/>
            <pc:sldMk cId="3556920367" sldId="2147471257"/>
            <ac:spMk id="3" creationId="{8E24115D-67BF-C9AC-F416-0651DBD60986}"/>
          </ac:spMkLst>
        </pc:spChg>
      </pc:sldChg>
      <pc:sldChg chg="addSp delSp modSp add mod">
        <pc:chgData name="Anne-Margreeth Krijger" userId="45bf6bf6-40a8-4659-a855-e41ea21ec5db" providerId="ADAL" clId="{E3D3CDE3-9804-452A-9066-E8AD3B8834AC}" dt="2024-04-07T17:44:09.360" v="8388" actId="1076"/>
        <pc:sldMkLst>
          <pc:docMk/>
          <pc:sldMk cId="3786657320" sldId="2147471258"/>
        </pc:sldMkLst>
        <pc:spChg chg="add del mod">
          <ac:chgData name="Anne-Margreeth Krijger" userId="45bf6bf6-40a8-4659-a855-e41ea21ec5db" providerId="ADAL" clId="{E3D3CDE3-9804-452A-9066-E8AD3B8834AC}" dt="2024-04-07T17:43:34.139" v="8384" actId="478"/>
          <ac:spMkLst>
            <pc:docMk/>
            <pc:sldMk cId="3786657320" sldId="2147471258"/>
            <ac:spMk id="3" creationId="{7AB8BE39-D7F9-88C8-A3FB-E78BC47CCB60}"/>
          </ac:spMkLst>
        </pc:spChg>
        <pc:spChg chg="del">
          <ac:chgData name="Anne-Margreeth Krijger" userId="45bf6bf6-40a8-4659-a855-e41ea21ec5db" providerId="ADAL" clId="{E3D3CDE3-9804-452A-9066-E8AD3B8834AC}" dt="2024-04-07T17:43:37.190" v="8385" actId="478"/>
          <ac:spMkLst>
            <pc:docMk/>
            <pc:sldMk cId="3786657320" sldId="2147471258"/>
            <ac:spMk id="10" creationId="{59DD7039-DBA9-F8B5-11CA-4461D6DA7FF6}"/>
          </ac:spMkLst>
        </pc:spChg>
        <pc:picChg chg="add mod">
          <ac:chgData name="Anne-Margreeth Krijger" userId="45bf6bf6-40a8-4659-a855-e41ea21ec5db" providerId="ADAL" clId="{E3D3CDE3-9804-452A-9066-E8AD3B8834AC}" dt="2024-04-07T17:44:09.360" v="8388" actId="1076"/>
          <ac:picMkLst>
            <pc:docMk/>
            <pc:sldMk cId="3786657320" sldId="2147471258"/>
            <ac:picMk id="6" creationId="{6850045B-8DC3-BD3E-F709-FB5CAEE53E65}"/>
          </ac:picMkLst>
        </pc:picChg>
        <pc:picChg chg="del">
          <ac:chgData name="Anne-Margreeth Krijger" userId="45bf6bf6-40a8-4659-a855-e41ea21ec5db" providerId="ADAL" clId="{E3D3CDE3-9804-452A-9066-E8AD3B8834AC}" dt="2024-04-07T17:43:29.678" v="8383" actId="478"/>
          <ac:picMkLst>
            <pc:docMk/>
            <pc:sldMk cId="3786657320" sldId="2147471258"/>
            <ac:picMk id="7" creationId="{7072E665-9A0F-F056-17A9-EE1AB98B64A5}"/>
          </ac:picMkLst>
        </pc:picChg>
        <pc:picChg chg="del">
          <ac:chgData name="Anne-Margreeth Krijger" userId="45bf6bf6-40a8-4659-a855-e41ea21ec5db" providerId="ADAL" clId="{E3D3CDE3-9804-452A-9066-E8AD3B8834AC}" dt="2024-04-07T17:43:39.627" v="8386" actId="478"/>
          <ac:picMkLst>
            <pc:docMk/>
            <pc:sldMk cId="3786657320" sldId="2147471258"/>
            <ac:picMk id="12" creationId="{4C28DB44-BAE0-7508-9C2C-5BB46879B2E9}"/>
          </ac:picMkLst>
        </pc:picChg>
      </pc:sldChg>
      <pc:sldMasterChg chg="delSldLayout">
        <pc:chgData name="Anne-Margreeth Krijger" userId="45bf6bf6-40a8-4659-a855-e41ea21ec5db" providerId="ADAL" clId="{E3D3CDE3-9804-452A-9066-E8AD3B8834AC}" dt="2024-04-07T17:40:11.633" v="8375" actId="47"/>
        <pc:sldMasterMkLst>
          <pc:docMk/>
          <pc:sldMasterMk cId="1222183077" sldId="2147483648"/>
        </pc:sldMasterMkLst>
        <pc:sldLayoutChg chg="del">
          <pc:chgData name="Anne-Margreeth Krijger" userId="45bf6bf6-40a8-4659-a855-e41ea21ec5db" providerId="ADAL" clId="{E3D3CDE3-9804-452A-9066-E8AD3B8834AC}" dt="2024-04-07T17:40:11.633" v="8375" actId="47"/>
          <pc:sldLayoutMkLst>
            <pc:docMk/>
            <pc:sldMasterMk cId="1222183077" sldId="2147483648"/>
            <pc:sldLayoutMk cId="2807414021" sldId="2147483660"/>
          </pc:sldLayoutMkLst>
        </pc:sldLayoutChg>
      </pc:sldMasterChg>
      <pc:sldMasterChg chg="del delSldLayout">
        <pc:chgData name="Anne-Margreeth Krijger" userId="45bf6bf6-40a8-4659-a855-e41ea21ec5db" providerId="ADAL" clId="{E3D3CDE3-9804-452A-9066-E8AD3B8834AC}" dt="2024-04-07T14:31:12.774" v="4466" actId="47"/>
        <pc:sldMasterMkLst>
          <pc:docMk/>
          <pc:sldMasterMk cId="1415865967" sldId="2147483660"/>
        </pc:sldMasterMkLst>
        <pc:sldLayoutChg chg="del">
          <pc:chgData name="Anne-Margreeth Krijger" userId="45bf6bf6-40a8-4659-a855-e41ea21ec5db" providerId="ADAL" clId="{E3D3CDE3-9804-452A-9066-E8AD3B8834AC}" dt="2024-04-07T14:31:12.774" v="4466" actId="47"/>
          <pc:sldLayoutMkLst>
            <pc:docMk/>
            <pc:sldMasterMk cId="1415865967" sldId="2147483660"/>
            <pc:sldLayoutMk cId="2992014349" sldId="2147483661"/>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1269042619" sldId="2147483662"/>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3592488075" sldId="2147483663"/>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2893818792" sldId="2147483664"/>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494827026" sldId="2147483665"/>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1418506743" sldId="2147483666"/>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1175483144" sldId="2147483667"/>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1242002801" sldId="2147483668"/>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4022604109" sldId="2147483669"/>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624871542" sldId="2147483670"/>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1135132811" sldId="2147483671"/>
          </pc:sldLayoutMkLst>
        </pc:sldLayoutChg>
        <pc:sldLayoutChg chg="del">
          <pc:chgData name="Anne-Margreeth Krijger" userId="45bf6bf6-40a8-4659-a855-e41ea21ec5db" providerId="ADAL" clId="{E3D3CDE3-9804-452A-9066-E8AD3B8834AC}" dt="2024-04-07T14:31:12.774" v="4466" actId="47"/>
          <pc:sldLayoutMkLst>
            <pc:docMk/>
            <pc:sldMasterMk cId="1415865967" sldId="2147483660"/>
            <pc:sldLayoutMk cId="4156993606" sldId="2147483672"/>
          </pc:sldLayoutMkLst>
        </pc:sldLayoutChg>
      </pc:sldMasterChg>
      <pc:sldMasterChg chg="del delSldLayout">
        <pc:chgData name="Anne-Margreeth Krijger" userId="45bf6bf6-40a8-4659-a855-e41ea21ec5db" providerId="ADAL" clId="{E3D3CDE3-9804-452A-9066-E8AD3B8834AC}" dt="2024-04-07T15:29:00.149" v="5678" actId="2696"/>
        <pc:sldMasterMkLst>
          <pc:docMk/>
          <pc:sldMasterMk cId="3132614946" sldId="2147483660"/>
        </pc:sldMasterMkLst>
        <pc:sldLayoutChg chg="del">
          <pc:chgData name="Anne-Margreeth Krijger" userId="45bf6bf6-40a8-4659-a855-e41ea21ec5db" providerId="ADAL" clId="{E3D3CDE3-9804-452A-9066-E8AD3B8834AC}" dt="2024-04-07T15:29:00.149" v="5678" actId="2696"/>
          <pc:sldLayoutMkLst>
            <pc:docMk/>
            <pc:sldMasterMk cId="3132614946" sldId="2147483660"/>
            <pc:sldLayoutMk cId="490795084" sldId="2147483661"/>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2541641203" sldId="2147483662"/>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3702915796" sldId="2147483663"/>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1215678359" sldId="2147483664"/>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3231709057" sldId="2147483665"/>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4150012586" sldId="2147483666"/>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403222059" sldId="2147483667"/>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614150260" sldId="2147483668"/>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3053502893" sldId="2147483669"/>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2141319682" sldId="2147483670"/>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981666086" sldId="2147483671"/>
          </pc:sldLayoutMkLst>
        </pc:sldLayoutChg>
        <pc:sldLayoutChg chg="del">
          <pc:chgData name="Anne-Margreeth Krijger" userId="45bf6bf6-40a8-4659-a855-e41ea21ec5db" providerId="ADAL" clId="{E3D3CDE3-9804-452A-9066-E8AD3B8834AC}" dt="2024-04-07T15:29:00.149" v="5678" actId="2696"/>
          <pc:sldLayoutMkLst>
            <pc:docMk/>
            <pc:sldMasterMk cId="3132614946" sldId="2147483660"/>
            <pc:sldLayoutMk cId="3286340736"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E5FA4-6E06-489F-A688-D614B1CEE279}" type="datetimeFigureOut">
              <a:rPr lang="nl-NL" smtClean="0"/>
              <a:t>13-4-2024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8FD47-5242-4FAF-8106-31442468F64C}" type="slidenum">
              <a:rPr lang="nl-NL" smtClean="0"/>
              <a:t>‹#›</a:t>
            </a:fld>
            <a:endParaRPr lang="nl-NL"/>
          </a:p>
        </p:txBody>
      </p:sp>
    </p:spTree>
    <p:extLst>
      <p:ext uri="{BB962C8B-B14F-4D97-AF65-F5344CB8AC3E}">
        <p14:creationId xmlns:p14="http://schemas.microsoft.com/office/powerpoint/2010/main" val="2724519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fcnieuws.com/expert-waarschuwt-afvalmedicijn-semaglutide-leidt-tot-veel-spierverlies-en-te-weinig-vetverlie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gfcnieuws.com/author/administrateu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fcnieuws.com/expert-waarschuwt-afvalmedicijn-semaglutide-leidt-tot-veel-spierverlies-en-te-weinig-vetverli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dirty="0">
                <a:effectLst/>
                <a:highlight>
                  <a:srgbClr val="FFFF00"/>
                </a:highlight>
                <a:latin typeface="Calibri" panose="020F0502020204030204" pitchFamily="34" charset="0"/>
                <a:ea typeface="Aptos" panose="020B0004020202020204" pitchFamily="34" charset="0"/>
              </a:rPr>
              <a:t>Wat kunnen de leefstijlapotheker en </a:t>
            </a:r>
            <a:r>
              <a:rPr lang="nl-NL" sz="1200" b="1" dirty="0" err="1">
                <a:effectLst/>
                <a:highlight>
                  <a:srgbClr val="FFFF00"/>
                </a:highlight>
                <a:latin typeface="Calibri" panose="020F0502020204030204" pitchFamily="34" charset="0"/>
                <a:ea typeface="Aptos" panose="020B0004020202020204" pitchFamily="34" charset="0"/>
              </a:rPr>
              <a:t>leefstijldietist</a:t>
            </a:r>
            <a:r>
              <a:rPr lang="nl-NL" sz="1200" b="1" dirty="0">
                <a:effectLst/>
                <a:highlight>
                  <a:srgbClr val="FFFF00"/>
                </a:highlight>
                <a:latin typeface="Calibri" panose="020F0502020204030204" pitchFamily="34" charset="0"/>
                <a:ea typeface="Aptos" panose="020B0004020202020204" pitchFamily="34" charset="0"/>
              </a:rPr>
              <a:t> voor elkaar betekenen</a:t>
            </a:r>
            <a:r>
              <a:rPr lang="nl-NL" sz="1200" dirty="0">
                <a:effectLst/>
                <a:highlight>
                  <a:srgbClr val="FFFF00"/>
                </a:highlight>
                <a:latin typeface="Calibri" panose="020F0502020204030204" pitchFamily="34" charset="0"/>
                <a:ea typeface="Aptos" panose="020B0004020202020204" pitchFamily="34" charset="0"/>
              </a:rPr>
              <a:t>? ‘</a:t>
            </a:r>
            <a:r>
              <a:rPr lang="nl-NL" sz="1200" dirty="0"/>
              <a:t>15 april</a:t>
            </a:r>
          </a:p>
          <a:p>
            <a:pPr algn="l"/>
            <a:r>
              <a:rPr lang="nl-NL" sz="1200" dirty="0"/>
              <a:t>12.45-13.00 uur</a:t>
            </a:r>
          </a:p>
          <a:p>
            <a:pPr algn="l"/>
            <a:r>
              <a:rPr lang="nl-NL" sz="1200" kern="0" dirty="0">
                <a:effectLst/>
                <a:latin typeface="Arial" panose="020B0604020202020204" pitchFamily="34" charset="0"/>
                <a:ea typeface="Calibri" panose="020F0502020204030204" pitchFamily="34" charset="0"/>
              </a:rPr>
              <a:t>Hotel Van der Valk,  </a:t>
            </a:r>
            <a:r>
              <a:rPr lang="nl-NL" sz="1200" kern="0" dirty="0" err="1">
                <a:effectLst/>
                <a:latin typeface="Arial" panose="020B0604020202020204" pitchFamily="34" charset="0"/>
                <a:ea typeface="Calibri" panose="020F0502020204030204" pitchFamily="34" charset="0"/>
              </a:rPr>
              <a:t>Winthontlaan</a:t>
            </a:r>
            <a:r>
              <a:rPr lang="nl-NL" sz="1200" kern="0" dirty="0">
                <a:effectLst/>
                <a:latin typeface="Arial" panose="020B0604020202020204" pitchFamily="34" charset="0"/>
                <a:ea typeface="Calibri" panose="020F0502020204030204" pitchFamily="34" charset="0"/>
              </a:rPr>
              <a:t> 4-6, 3526 KV, Utrecht</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highlight>
                <a:srgbClr val="FFFF00"/>
              </a:highlight>
              <a:latin typeface="Calibri" panose="020F0502020204030204" pitchFamily="34" charset="0"/>
              <a:ea typeface="Aptos" panose="020B00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1</a:t>
            </a:fld>
            <a:endParaRPr lang="nl-NL"/>
          </a:p>
        </p:txBody>
      </p:sp>
    </p:spTree>
    <p:extLst>
      <p:ext uri="{BB962C8B-B14F-4D97-AF65-F5344CB8AC3E}">
        <p14:creationId xmlns:p14="http://schemas.microsoft.com/office/powerpoint/2010/main" val="583145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00354E"/>
                </a:solidFill>
                <a:effectLst/>
                <a:latin typeface="Avenir"/>
              </a:rPr>
              <a:t>Medicamenteuze factoren</a:t>
            </a:r>
            <a:endParaRPr lang="nl-NL" b="0" i="0" dirty="0">
              <a:solidFill>
                <a:srgbClr val="00354E"/>
              </a:solidFill>
              <a:effectLst/>
              <a:latin typeface="Avenir"/>
            </a:endParaRPr>
          </a:p>
          <a:p>
            <a:pPr algn="l"/>
            <a:r>
              <a:rPr lang="nl-NL" b="0" i="0" dirty="0">
                <a:solidFill>
                  <a:srgbClr val="00354E"/>
                </a:solidFill>
                <a:effectLst/>
                <a:latin typeface="Avenir"/>
              </a:rPr>
              <a:t>Het is ook van belang om na te gaan of er sprake is van het actueel of eerder gebruik van medicatie met een potentieel gewicht verhogende bijwerking. Hiervoor kan een medicatiebeoordeling of medicatie-evaluatie worden uitgevoerd. Medicatie kan de energiehomeostase beïnvloeden door bijvoorbeeld het bevorderen van honger, door het metabolisme in rust te verminderen of door lichaamsbeweging te belemmeren . Indien mogelijk kan het in sommige gevallen nuttig zijn om medicatie te wijzigen in een alternatief zonder </a:t>
            </a:r>
            <a:r>
              <a:rPr lang="nl-NL" b="0" i="0" dirty="0" err="1">
                <a:solidFill>
                  <a:srgbClr val="00354E"/>
                </a:solidFill>
                <a:effectLst/>
                <a:latin typeface="Avenir"/>
              </a:rPr>
              <a:t>gewichtsverhogende</a:t>
            </a:r>
            <a:r>
              <a:rPr lang="nl-NL" b="0" i="0" dirty="0">
                <a:solidFill>
                  <a:srgbClr val="00354E"/>
                </a:solidFill>
                <a:effectLst/>
                <a:latin typeface="Avenir"/>
              </a:rPr>
              <a:t> bijwerking. Het stoppen of afbouwen van deze medicatie zou kunnen resulteren in gewichtsvermindering of de gunstige effecten van een overgewicht of obesitasbehandeling minder belemmeren. Een grondige uitvraag van medicijngebruik moet daarom meer inzicht geven in het gebruik medicijnen met een potentieel gewicht verhogende werking en in welke mate de patiënt dit ervaart. Overweeg waar mogelijk alternatieve opties voor deze medicatie. De meest voorkomende potentieel gewicht verhogende medicijnen zijn weergegeven in tabel 1.1. De middelen staan nu per hoofdcategorie ingedeeld, maar sommige middelen hebben meerdere indicaties dan alleen deze hoofdcategorie.</a:t>
            </a:r>
          </a:p>
          <a:p>
            <a:pPr algn="l"/>
            <a:r>
              <a:rPr lang="nl-NL" b="0" i="0" dirty="0">
                <a:solidFill>
                  <a:srgbClr val="00354E"/>
                </a:solidFill>
                <a:effectLst/>
                <a:latin typeface="Avenir"/>
              </a:rPr>
              <a:t>De wijze waarop en de mate waarin deze medicamenten bijdragen aan gewichtstoename verschillen per middel. Zo kunnen sommige antidepressiva en antipsychotica de eetlust stimuleren en/of stofwisseling vertragen (</a:t>
            </a:r>
            <a:r>
              <a:rPr lang="nl-NL" b="0" i="0" dirty="0" err="1">
                <a:solidFill>
                  <a:srgbClr val="00354E"/>
                </a:solidFill>
                <a:effectLst/>
                <a:latin typeface="Avenir"/>
              </a:rPr>
              <a:t>Savas</a:t>
            </a:r>
            <a:r>
              <a:rPr lang="nl-NL" b="0" i="0" dirty="0">
                <a:solidFill>
                  <a:srgbClr val="00354E"/>
                </a:solidFill>
                <a:effectLst/>
                <a:latin typeface="Avenir"/>
              </a:rPr>
              <a:t>, 2019; </a:t>
            </a:r>
            <a:r>
              <a:rPr lang="nl-NL" b="0" i="0" dirty="0" err="1">
                <a:solidFill>
                  <a:srgbClr val="00354E"/>
                </a:solidFill>
                <a:effectLst/>
                <a:latin typeface="Avenir"/>
              </a:rPr>
              <a:t>Wharton</a:t>
            </a:r>
            <a:r>
              <a:rPr lang="nl-NL" b="0" i="0" dirty="0">
                <a:solidFill>
                  <a:srgbClr val="00354E"/>
                </a:solidFill>
                <a:effectLst/>
                <a:latin typeface="Avenir"/>
              </a:rPr>
              <a:t>, 2018; Malone, 2005). Gewichtstoename bij corticosteroïden ontstaat door onder andere een toename van de </a:t>
            </a:r>
            <a:r>
              <a:rPr lang="nl-NL" b="0" i="0" dirty="0" err="1">
                <a:solidFill>
                  <a:srgbClr val="00354E"/>
                </a:solidFill>
                <a:effectLst/>
                <a:latin typeface="Avenir"/>
              </a:rPr>
              <a:t>adipogenese</a:t>
            </a:r>
            <a:r>
              <a:rPr lang="nl-NL" b="0" i="0" dirty="0">
                <a:solidFill>
                  <a:srgbClr val="00354E"/>
                </a:solidFill>
                <a:effectLst/>
                <a:latin typeface="Avenir"/>
              </a:rPr>
              <a:t> van centraal vet, toename lipolyse en afname </a:t>
            </a:r>
            <a:r>
              <a:rPr lang="nl-NL" b="0" i="0" dirty="0" err="1">
                <a:solidFill>
                  <a:srgbClr val="00354E"/>
                </a:solidFill>
                <a:effectLst/>
                <a:latin typeface="Avenir"/>
              </a:rPr>
              <a:t>lipoproteine</a:t>
            </a:r>
            <a:r>
              <a:rPr lang="nl-NL" b="0" i="0" dirty="0">
                <a:solidFill>
                  <a:srgbClr val="00354E"/>
                </a:solidFill>
                <a:effectLst/>
                <a:latin typeface="Avenir"/>
              </a:rPr>
              <a:t> lipase activiteit in perifeer vet (</a:t>
            </a:r>
            <a:r>
              <a:rPr lang="nl-NL" b="0" i="0" dirty="0" err="1">
                <a:solidFill>
                  <a:srgbClr val="00354E"/>
                </a:solidFill>
                <a:effectLst/>
                <a:latin typeface="Avenir"/>
              </a:rPr>
              <a:t>Fardet</a:t>
            </a:r>
            <a:r>
              <a:rPr lang="nl-NL" b="0" i="0" dirty="0">
                <a:solidFill>
                  <a:srgbClr val="00354E"/>
                </a:solidFill>
                <a:effectLst/>
                <a:latin typeface="Avenir"/>
              </a:rPr>
              <a:t> 2014). Daarnaast kan er sprake zijn van een stimulatie van eetlust, vertraagde stofwisseling, en het vasthouden van vocht. Vooral langdurig gebruik van corticosteroïden is geassocieerd met significante gewichtstoename.</a:t>
            </a:r>
          </a:p>
          <a:p>
            <a:pPr algn="l"/>
            <a:r>
              <a:rPr lang="nl-NL" b="0" i="0" dirty="0">
                <a:solidFill>
                  <a:srgbClr val="00354E"/>
                </a:solidFill>
                <a:effectLst/>
                <a:latin typeface="Avenir"/>
              </a:rPr>
              <a:t>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25049-992F-4317-BBC6-D0CC55F84C9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55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00354E"/>
                </a:solidFill>
                <a:effectLst/>
                <a:latin typeface="Avenir"/>
              </a:rPr>
              <a:t>Medicamenteuze factoren</a:t>
            </a:r>
            <a:endParaRPr lang="nl-NL" b="0" i="0" dirty="0">
              <a:solidFill>
                <a:srgbClr val="00354E"/>
              </a:solidFill>
              <a:effectLst/>
              <a:latin typeface="Avenir"/>
            </a:endParaRPr>
          </a:p>
          <a:p>
            <a:pPr algn="l"/>
            <a:r>
              <a:rPr lang="nl-NL" b="0" i="0" dirty="0">
                <a:solidFill>
                  <a:srgbClr val="00354E"/>
                </a:solidFill>
                <a:effectLst/>
                <a:latin typeface="Avenir"/>
              </a:rPr>
              <a:t>Het is ook van belang om na te gaan of er sprake is van het actueel of eerder gebruik van medicatie met een potentieel gewicht verhogende bijwerking. Hiervoor kan een medicatiebeoordeling of medicatie-evaluatie worden uitgevoerd. Medicatie kan de energiehomeostase beïnvloeden door bijvoorbeeld het bevorderen van honger, door het metabolisme in rust te verminderen of door lichaamsbeweging te belemmeren . Indien mogelijk kan het in sommige gevallen nuttig zijn om medicatie te wijzigen in een alternatief zonder </a:t>
            </a:r>
            <a:r>
              <a:rPr lang="nl-NL" b="0" i="0" dirty="0" err="1">
                <a:solidFill>
                  <a:srgbClr val="00354E"/>
                </a:solidFill>
                <a:effectLst/>
                <a:latin typeface="Avenir"/>
              </a:rPr>
              <a:t>gewichtsverhogende</a:t>
            </a:r>
            <a:r>
              <a:rPr lang="nl-NL" b="0" i="0" dirty="0">
                <a:solidFill>
                  <a:srgbClr val="00354E"/>
                </a:solidFill>
                <a:effectLst/>
                <a:latin typeface="Avenir"/>
              </a:rPr>
              <a:t> bijwerking. Het stoppen of afbouwen van deze medicatie zou kunnen resulteren in gewichtsvermindering of de gunstige effecten van een overgewicht of obesitasbehandeling minder belemmeren. Een grondige uitvraag van medicijngebruik moet daarom meer inzicht geven in het gebruik medicijnen met een potentieel gewicht verhogende werking en in welke mate de patiënt dit ervaart. Overweeg waar mogelijk alternatieve opties voor deze medicatie. De meest voorkomende potentieel gewicht verhogende medicijnen zijn weergegeven in tabel 1.1. De middelen staan nu per hoofdcategorie ingedeeld, maar sommige middelen hebben meerdere indicaties dan alleen deze hoofdcategorie.</a:t>
            </a:r>
          </a:p>
          <a:p>
            <a:pPr algn="l"/>
            <a:r>
              <a:rPr lang="nl-NL" b="0" i="0" dirty="0">
                <a:solidFill>
                  <a:srgbClr val="00354E"/>
                </a:solidFill>
                <a:effectLst/>
                <a:latin typeface="Avenir"/>
              </a:rPr>
              <a:t>De wijze waarop en de mate waarin deze medicamenten bijdragen aan gewichtstoename verschillen per middel. Zo kunnen sommige antidepressiva en antipsychotica de eetlust stimuleren en/of stofwisseling vertragen (</a:t>
            </a:r>
            <a:r>
              <a:rPr lang="nl-NL" b="0" i="0" dirty="0" err="1">
                <a:solidFill>
                  <a:srgbClr val="00354E"/>
                </a:solidFill>
                <a:effectLst/>
                <a:latin typeface="Avenir"/>
              </a:rPr>
              <a:t>Savas</a:t>
            </a:r>
            <a:r>
              <a:rPr lang="nl-NL" b="0" i="0" dirty="0">
                <a:solidFill>
                  <a:srgbClr val="00354E"/>
                </a:solidFill>
                <a:effectLst/>
                <a:latin typeface="Avenir"/>
              </a:rPr>
              <a:t>, 2019; </a:t>
            </a:r>
            <a:r>
              <a:rPr lang="nl-NL" b="0" i="0" dirty="0" err="1">
                <a:solidFill>
                  <a:srgbClr val="00354E"/>
                </a:solidFill>
                <a:effectLst/>
                <a:latin typeface="Avenir"/>
              </a:rPr>
              <a:t>Wharton</a:t>
            </a:r>
            <a:r>
              <a:rPr lang="nl-NL" b="0" i="0" dirty="0">
                <a:solidFill>
                  <a:srgbClr val="00354E"/>
                </a:solidFill>
                <a:effectLst/>
                <a:latin typeface="Avenir"/>
              </a:rPr>
              <a:t>, 2018; Malone, 2005). Gewichtstoename bij corticosteroïden ontstaat door onder andere een toename van de </a:t>
            </a:r>
            <a:r>
              <a:rPr lang="nl-NL" b="0" i="0" dirty="0" err="1">
                <a:solidFill>
                  <a:srgbClr val="00354E"/>
                </a:solidFill>
                <a:effectLst/>
                <a:latin typeface="Avenir"/>
              </a:rPr>
              <a:t>adipogenese</a:t>
            </a:r>
            <a:r>
              <a:rPr lang="nl-NL" b="0" i="0" dirty="0">
                <a:solidFill>
                  <a:srgbClr val="00354E"/>
                </a:solidFill>
                <a:effectLst/>
                <a:latin typeface="Avenir"/>
              </a:rPr>
              <a:t> van centraal vet, toename lipolyse en afname </a:t>
            </a:r>
            <a:r>
              <a:rPr lang="nl-NL" b="0" i="0" dirty="0" err="1">
                <a:solidFill>
                  <a:srgbClr val="00354E"/>
                </a:solidFill>
                <a:effectLst/>
                <a:latin typeface="Avenir"/>
              </a:rPr>
              <a:t>lipoproteine</a:t>
            </a:r>
            <a:r>
              <a:rPr lang="nl-NL" b="0" i="0" dirty="0">
                <a:solidFill>
                  <a:srgbClr val="00354E"/>
                </a:solidFill>
                <a:effectLst/>
                <a:latin typeface="Avenir"/>
              </a:rPr>
              <a:t> lipase activiteit in perifeer vet (</a:t>
            </a:r>
            <a:r>
              <a:rPr lang="nl-NL" b="0" i="0" dirty="0" err="1">
                <a:solidFill>
                  <a:srgbClr val="00354E"/>
                </a:solidFill>
                <a:effectLst/>
                <a:latin typeface="Avenir"/>
              </a:rPr>
              <a:t>Fardet</a:t>
            </a:r>
            <a:r>
              <a:rPr lang="nl-NL" b="0" i="0" dirty="0">
                <a:solidFill>
                  <a:srgbClr val="00354E"/>
                </a:solidFill>
                <a:effectLst/>
                <a:latin typeface="Avenir"/>
              </a:rPr>
              <a:t> 2014). Daarnaast kan er sprake zijn van een stimulatie van eetlust, vertraagde stofwisseling, en het vasthouden van vocht. Vooral langdurig gebruik van corticosteroïden is geassocieerd met significante gewichtstoename.</a:t>
            </a:r>
          </a:p>
          <a:p>
            <a:pPr algn="l"/>
            <a:r>
              <a:rPr lang="nl-NL" b="0" i="0" dirty="0">
                <a:solidFill>
                  <a:srgbClr val="00354E"/>
                </a:solidFill>
                <a:effectLst/>
                <a:latin typeface="Avenir"/>
              </a:rPr>
              <a:t>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25049-992F-4317-BBC6-D0CC55F84C9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10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tabel 40.1 voedingsboek</a:t>
            </a:r>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21</a:t>
            </a:fld>
            <a:endParaRPr lang="nl-NL"/>
          </a:p>
        </p:txBody>
      </p:sp>
    </p:spTree>
    <p:extLst>
      <p:ext uri="{BB962C8B-B14F-4D97-AF65-F5344CB8AC3E}">
        <p14:creationId xmlns:p14="http://schemas.microsoft.com/office/powerpoint/2010/main" val="360094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NB Check zelf de actuele beschikbaarheid van deze middelen. Ten tijden van maken presentatie was </a:t>
            </a:r>
            <a:r>
              <a:rPr lang="nl-NL" dirty="0" err="1"/>
              <a:t>Wegovy</a:t>
            </a:r>
            <a:r>
              <a:rPr lang="nl-NL" dirty="0"/>
              <a:t> nog niet op de markt, </a:t>
            </a:r>
            <a:r>
              <a:rPr lang="nl-NL" dirty="0" err="1"/>
              <a:t>Saxenda</a:t>
            </a:r>
            <a:r>
              <a:rPr lang="nl-NL" dirty="0"/>
              <a:t> zeer beperkt leverbaar en </a:t>
            </a:r>
            <a:r>
              <a:rPr lang="nl-NL" dirty="0" err="1"/>
              <a:t>Mysimba</a:t>
            </a:r>
            <a:r>
              <a:rPr lang="nl-NL" dirty="0"/>
              <a:t> wel te krijgen (aug 2023). </a:t>
            </a:r>
          </a:p>
          <a:p>
            <a:r>
              <a:rPr lang="nl-NL" dirty="0"/>
              <a:t>Ook goed om artsen erop te wijzen dat deze middelen worden </a:t>
            </a:r>
            <a:r>
              <a:rPr lang="nl-NL" dirty="0" err="1"/>
              <a:t>aangeprijsd</a:t>
            </a:r>
            <a:r>
              <a:rPr lang="nl-NL" dirty="0"/>
              <a:t> door </a:t>
            </a:r>
            <a:r>
              <a:rPr lang="nl-NL" dirty="0" err="1"/>
              <a:t>influencers</a:t>
            </a:r>
            <a:r>
              <a:rPr lang="nl-NL" dirty="0"/>
              <a:t> (net als GLP-agonisten die geregistreerd zijn bij DM2) om af te vallen, zonder dat sprake is van geregistreerde indicaties. Lange termijn effecten niet bekend, medicatie bewaking ontbreekt op deze manier. Kortom, ongewenste en gevaarlijke situatie.  </a:t>
            </a:r>
          </a:p>
        </p:txBody>
      </p:sp>
      <p:sp>
        <p:nvSpPr>
          <p:cNvPr id="4" name="Tijdelijke aanduiding voor dianummer 3"/>
          <p:cNvSpPr>
            <a:spLocks noGrp="1"/>
          </p:cNvSpPr>
          <p:nvPr>
            <p:ph type="sldNum" sz="quarter" idx="5"/>
          </p:nvPr>
        </p:nvSpPr>
        <p:spPr/>
        <p:txBody>
          <a:bodyPr/>
          <a:lstStyle/>
          <a:p>
            <a:fld id="{03885FA8-4F7D-43F1-9303-2DC2A68D5313}" type="slidenum">
              <a:rPr lang="nl-NL" smtClean="0"/>
              <a:t>22</a:t>
            </a:fld>
            <a:endParaRPr lang="nl-NL"/>
          </a:p>
        </p:txBody>
      </p:sp>
    </p:spTree>
    <p:extLst>
      <p:ext uri="{BB962C8B-B14F-4D97-AF65-F5344CB8AC3E}">
        <p14:creationId xmlns:p14="http://schemas.microsoft.com/office/powerpoint/2010/main" val="2988108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1" dirty="0">
                <a:effectLst/>
                <a:latin typeface="Calibri" panose="020F0502020204030204" pitchFamily="34" charset="0"/>
                <a:ea typeface="Calibri" panose="020F0502020204030204" pitchFamily="34" charset="0"/>
              </a:rPr>
              <a:t>Bijwerkingen: </a:t>
            </a:r>
            <a:endParaRPr lang="nl-NL" sz="1800" dirty="0">
              <a:effectLst/>
              <a:latin typeface="Calibri" panose="020F0502020204030204" pitchFamily="34" charset="0"/>
              <a:ea typeface="Calibri" panose="020F0502020204030204" pitchFamily="34" charset="0"/>
            </a:endParaRPr>
          </a:p>
          <a:p>
            <a:r>
              <a:rPr lang="nl-NL" sz="1800" b="1" dirty="0">
                <a:effectLst/>
                <a:latin typeface="Calibri" panose="020F0502020204030204" pitchFamily="34" charset="0"/>
                <a:ea typeface="Calibri" panose="020F0502020204030204" pitchFamily="34" charset="0"/>
              </a:rPr>
              <a:t>Liraglutide -&gt;</a:t>
            </a:r>
            <a:endParaRPr lang="nl-NL" sz="1800" dirty="0">
              <a:effectLst/>
              <a:latin typeface="Calibri" panose="020F0502020204030204" pitchFamily="34" charset="0"/>
              <a:ea typeface="Calibri" panose="020F0502020204030204" pitchFamily="34" charset="0"/>
            </a:endParaRPr>
          </a:p>
          <a:p>
            <a:r>
              <a:rPr lang="nl-NL" sz="1800" u="sng" dirty="0">
                <a:effectLst/>
                <a:latin typeface="Calibri" panose="020F0502020204030204" pitchFamily="34" charset="0"/>
                <a:ea typeface="Calibri" panose="020F0502020204030204" pitchFamily="34" charset="0"/>
              </a:rPr>
              <a:t>De meest voorkomende</a:t>
            </a:r>
            <a:r>
              <a:rPr lang="nl-NL" sz="1800" dirty="0">
                <a:effectLst/>
                <a:latin typeface="Calibri" panose="020F0502020204030204" pitchFamily="34" charset="0"/>
                <a:ea typeface="Calibri" panose="020F0502020204030204" pitchFamily="34" charset="0"/>
              </a:rPr>
              <a:t> bijwerkingen van liraglutide zijn hoofdpijn, misselijkheid, braken, diarree en obstipatie. Bij de start van de behandeling treden deze bijwerkingen het meest op. Ouderen (&gt; 65 jaar) en patiënten met een verminderde nierfunctie kunnen meer last hebben van gastro-intestinale bijwerkingen.</a:t>
            </a:r>
          </a:p>
          <a:p>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Zeldzame bijwerkingen: </a:t>
            </a:r>
          </a:p>
          <a:p>
            <a:r>
              <a:rPr lang="nl-NL" sz="1800" dirty="0">
                <a:effectLst/>
                <a:latin typeface="Calibri" panose="020F0502020204030204" pitchFamily="34" charset="0"/>
                <a:ea typeface="Calibri" panose="020F0502020204030204" pitchFamily="34" charset="0"/>
              </a:rPr>
              <a:t>Er zijn een aantal zeldzame bijwerkingen van liraglutide gemeld. Het is nog onduidelijk of deze bijwerkingen ook echt door liraglutide worden veroorzaakt.</a:t>
            </a:r>
          </a:p>
          <a:p>
            <a:r>
              <a:rPr lang="nl-NL" sz="1800" dirty="0">
                <a:effectLst/>
                <a:latin typeface="Calibri" panose="020F0502020204030204" pitchFamily="34" charset="0"/>
                <a:ea typeface="Calibri" panose="020F0502020204030204" pitchFamily="34" charset="0"/>
              </a:rPr>
              <a:t>1. </a:t>
            </a:r>
            <a:r>
              <a:rPr lang="nl-NL" sz="1800" u="sng" dirty="0">
                <a:effectLst/>
                <a:latin typeface="Calibri" panose="020F0502020204030204" pitchFamily="34" charset="0"/>
                <a:ea typeface="Calibri" panose="020F0502020204030204" pitchFamily="34" charset="0"/>
              </a:rPr>
              <a:t>Pancreatitis en pancreascarcinoom</a:t>
            </a:r>
            <a:r>
              <a:rPr lang="nl-NL" sz="1800" dirty="0">
                <a:effectLst/>
                <a:latin typeface="Calibri" panose="020F0502020204030204" pitchFamily="34" charset="0"/>
                <a:ea typeface="Calibri" panose="020F0502020204030204" pitchFamily="34" charset="0"/>
              </a:rPr>
              <a:t> -&gt; </a:t>
            </a:r>
          </a:p>
          <a:p>
            <a:r>
              <a:rPr lang="nl-NL" sz="1800" dirty="0">
                <a:effectLst/>
                <a:latin typeface="Calibri" panose="020F0502020204030204" pitchFamily="34" charset="0"/>
                <a:ea typeface="Calibri" panose="020F0502020204030204" pitchFamily="34" charset="0"/>
              </a:rPr>
              <a:t>Er zijn meldingen van pancreatitis en pancreascarcinoom bij gebruik van GLP1-agonisten. Het is onduidelijk of er een oorzakelijk verband is tussen gebruik van GLP1-agonisten en pancreatitis en pancreascarcinoom. Het absolute risico is laag. </a:t>
            </a:r>
          </a:p>
          <a:p>
            <a:r>
              <a:rPr lang="nl-NL" sz="1800" dirty="0">
                <a:effectLst/>
                <a:latin typeface="Calibri" panose="020F0502020204030204" pitchFamily="34" charset="0"/>
                <a:ea typeface="Calibri" panose="020F0502020204030204" pitchFamily="34" charset="0"/>
              </a:rPr>
              <a:t>2</a:t>
            </a:r>
            <a:r>
              <a:rPr lang="nl-NL" sz="1800" u="sng" dirty="0">
                <a:effectLst/>
                <a:latin typeface="Calibri" panose="020F0502020204030204" pitchFamily="34" charset="0"/>
                <a:ea typeface="Calibri" panose="020F0502020204030204" pitchFamily="34" charset="0"/>
              </a:rPr>
              <a:t>. Acuut renaal falen</a:t>
            </a:r>
            <a:r>
              <a:rPr lang="nl-NL" sz="1800" dirty="0">
                <a:effectLst/>
                <a:latin typeface="Calibri" panose="020F0502020204030204" pitchFamily="34" charset="0"/>
                <a:ea typeface="Calibri" panose="020F0502020204030204" pitchFamily="34" charset="0"/>
              </a:rPr>
              <a:t> -&gt; </a:t>
            </a:r>
          </a:p>
          <a:p>
            <a:r>
              <a:rPr lang="nl-NL" sz="1800" dirty="0">
                <a:effectLst/>
                <a:latin typeface="Calibri" panose="020F0502020204030204" pitchFamily="34" charset="0"/>
                <a:ea typeface="Calibri" panose="020F0502020204030204" pitchFamily="34" charset="0"/>
              </a:rPr>
              <a:t>Bij gebruik van liraglutide is acuut renaal falen door dehydratie gemeld. De meeste patiënten met acuut renaal falen hadden daarvoor ernstige last van misselijkheid, braken en diarree.   </a:t>
            </a:r>
          </a:p>
          <a:p>
            <a:r>
              <a:rPr lang="nl-NL" sz="1800" dirty="0">
                <a:effectLst/>
                <a:latin typeface="Calibri" panose="020F0502020204030204" pitchFamily="34" charset="0"/>
                <a:ea typeface="Calibri" panose="020F0502020204030204" pitchFamily="34" charset="0"/>
              </a:rPr>
              <a:t>3</a:t>
            </a:r>
            <a:r>
              <a:rPr lang="nl-NL" sz="1800" u="sng" dirty="0">
                <a:effectLst/>
                <a:latin typeface="Calibri" panose="020F0502020204030204" pitchFamily="34" charset="0"/>
                <a:ea typeface="Calibri" panose="020F0502020204030204" pitchFamily="34" charset="0"/>
              </a:rPr>
              <a:t>. Galstenen</a:t>
            </a:r>
            <a:r>
              <a:rPr lang="nl-NL" sz="1800" dirty="0">
                <a:effectLst/>
                <a:latin typeface="Calibri" panose="020F0502020204030204" pitchFamily="34" charset="0"/>
                <a:ea typeface="Calibri" panose="020F0502020204030204" pitchFamily="34" charset="0"/>
              </a:rPr>
              <a:t> -&gt; </a:t>
            </a:r>
          </a:p>
          <a:p>
            <a:r>
              <a:rPr lang="nl-NL" sz="1800" dirty="0">
                <a:effectLst/>
                <a:latin typeface="Calibri" panose="020F0502020204030204" pitchFamily="34" charset="0"/>
                <a:ea typeface="Calibri" panose="020F0502020204030204" pitchFamily="34" charset="0"/>
              </a:rPr>
              <a:t>Er zijn aanwijzingen voor een verhoogd risico op galblaasaandoeningen, zoals cholelithiasis en -cystitis. Het mechanisme hiervan is onduidelijk. Mogelijk hangt het samen met gewichtsverlies of directe effecten van GLP1-agonisten op de galblaasmotiliteit.</a:t>
            </a:r>
          </a:p>
          <a:p>
            <a:r>
              <a:rPr lang="nl-NL" sz="1800" dirty="0">
                <a:effectLst/>
                <a:latin typeface="Calibri" panose="020F0502020204030204" pitchFamily="34" charset="0"/>
                <a:ea typeface="Calibri" panose="020F0502020204030204" pitchFamily="34" charset="0"/>
              </a:rPr>
              <a:t> </a:t>
            </a:r>
          </a:p>
          <a:p>
            <a:r>
              <a:rPr lang="nl-NL" sz="1800" b="1" dirty="0" err="1">
                <a:effectLst/>
                <a:latin typeface="Calibri" panose="020F0502020204030204" pitchFamily="34" charset="0"/>
                <a:ea typeface="Calibri" panose="020F0502020204030204" pitchFamily="34" charset="0"/>
              </a:rPr>
              <a:t>Mysimba</a:t>
            </a:r>
            <a:r>
              <a:rPr lang="nl-NL" sz="1800" b="1" dirty="0">
                <a:effectLst/>
                <a:latin typeface="Calibri" panose="020F0502020204030204" pitchFamily="34" charset="0"/>
                <a:ea typeface="Calibri" panose="020F0502020204030204" pitchFamily="34" charset="0"/>
              </a:rPr>
              <a:t> -&gt; </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De </a:t>
            </a:r>
            <a:r>
              <a:rPr lang="nl-NL" sz="1800" u="sng" dirty="0">
                <a:effectLst/>
                <a:latin typeface="Calibri" panose="020F0502020204030204" pitchFamily="34" charset="0"/>
                <a:ea typeface="Calibri" panose="020F0502020204030204" pitchFamily="34" charset="0"/>
              </a:rPr>
              <a:t>meest voorkomende</a:t>
            </a:r>
            <a:r>
              <a:rPr lang="nl-NL" sz="1800" dirty="0">
                <a:effectLst/>
                <a:latin typeface="Calibri" panose="020F0502020204030204" pitchFamily="34" charset="0"/>
                <a:ea typeface="Calibri" panose="020F0502020204030204" pitchFamily="34" charset="0"/>
              </a:rPr>
              <a:t> bijwerkingen van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zijn hoofdpijn, misselijkheid, obstipatie en braken. In klinische studies stopte 23,8 procent van de behandelde patiënten door de bijwerkingen. De volgende bijwerkingen leidden het meest tot het stoppen van de behandeling: </a:t>
            </a:r>
          </a:p>
          <a:p>
            <a:r>
              <a:rPr lang="nl-NL" sz="1800" dirty="0">
                <a:effectLst/>
                <a:latin typeface="Calibri" panose="020F0502020204030204" pitchFamily="34" charset="0"/>
                <a:ea typeface="Calibri" panose="020F0502020204030204" pitchFamily="34" charset="0"/>
              </a:rPr>
              <a:t>o             misselijkheid  </a:t>
            </a:r>
          </a:p>
          <a:p>
            <a:r>
              <a:rPr lang="nl-NL" sz="1800" dirty="0">
                <a:effectLst/>
                <a:latin typeface="Calibri" panose="020F0502020204030204" pitchFamily="34" charset="0"/>
                <a:ea typeface="Calibri" panose="020F0502020204030204" pitchFamily="34" charset="0"/>
              </a:rPr>
              <a:t>o             hoofdpijn  </a:t>
            </a:r>
          </a:p>
          <a:p>
            <a:r>
              <a:rPr lang="nl-NL" sz="1800" dirty="0">
                <a:effectLst/>
                <a:latin typeface="Calibri" panose="020F0502020204030204" pitchFamily="34" charset="0"/>
                <a:ea typeface="Calibri" panose="020F0502020204030204" pitchFamily="34" charset="0"/>
              </a:rPr>
              <a:t>o             duizeligheid  </a:t>
            </a:r>
          </a:p>
          <a:p>
            <a:r>
              <a:rPr lang="nl-NL" sz="1800" dirty="0">
                <a:effectLst/>
                <a:latin typeface="Calibri" panose="020F0502020204030204" pitchFamily="34" charset="0"/>
                <a:ea typeface="Calibri" panose="020F0502020204030204" pitchFamily="34" charset="0"/>
              </a:rPr>
              <a:t>o             braken</a:t>
            </a:r>
          </a:p>
          <a:p>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zeldzame bijwerkingen </a:t>
            </a:r>
            <a:r>
              <a:rPr lang="nl-NL" sz="1800" dirty="0" err="1">
                <a:effectLst/>
                <a:latin typeface="Calibri" panose="020F0502020204030204" pitchFamily="34" charset="0"/>
                <a:ea typeface="Calibri" panose="020F0502020204030204" pitchFamily="34" charset="0"/>
              </a:rPr>
              <a:t>Mysimba</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Er zijn een aantal zeldzame bijwerkingen van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gemeld. </a:t>
            </a:r>
          </a:p>
          <a:p>
            <a:r>
              <a:rPr lang="nl-NL" sz="1800" dirty="0">
                <a:effectLst/>
                <a:latin typeface="Calibri" panose="020F0502020204030204" pitchFamily="34" charset="0"/>
                <a:ea typeface="Calibri" panose="020F0502020204030204" pitchFamily="34" charset="0"/>
              </a:rPr>
              <a:t>1</a:t>
            </a:r>
            <a:r>
              <a:rPr lang="nl-NL" sz="1800" u="sng" dirty="0">
                <a:effectLst/>
                <a:latin typeface="Calibri" panose="020F0502020204030204" pitchFamily="34" charset="0"/>
                <a:ea typeface="Calibri" panose="020F0502020204030204" pitchFamily="34" charset="0"/>
              </a:rPr>
              <a:t>. Suïcide en suïcidaal gedrag</a:t>
            </a:r>
            <a:r>
              <a:rPr lang="nl-NL" sz="1800" dirty="0">
                <a:effectLst/>
                <a:latin typeface="Calibri" panose="020F0502020204030204" pitchFamily="34" charset="0"/>
                <a:ea typeface="Calibri" panose="020F0502020204030204" pitchFamily="34" charset="0"/>
              </a:rPr>
              <a:t> -&gt;</a:t>
            </a:r>
          </a:p>
          <a:p>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is ook geregistreerd voor de behandeling van depressie. In een meta-analyse van placebogecontroleerde klinische studies was het risico op suïcidaliteit hoger bij het gebruik van antidepressiva, inclusief </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In de placebogecontroleerde registratiestudies van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werd suïcidaliteit niet gezien. Maar er zijn wel meldingen van suïcidaliteit gedaan na de introductie van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op de markt.  </a:t>
            </a:r>
          </a:p>
          <a:p>
            <a:r>
              <a:rPr lang="nl-NL" sz="1800" dirty="0">
                <a:effectLst/>
                <a:latin typeface="Calibri" panose="020F0502020204030204" pitchFamily="34" charset="0"/>
                <a:ea typeface="Calibri" panose="020F0502020204030204" pitchFamily="34" charset="0"/>
              </a:rPr>
              <a:t>2</a:t>
            </a:r>
            <a:r>
              <a:rPr lang="nl-NL" sz="1800" u="sng" dirty="0">
                <a:effectLst/>
                <a:latin typeface="Calibri" panose="020F0502020204030204" pitchFamily="34" charset="0"/>
                <a:ea typeface="Calibri" panose="020F0502020204030204" pitchFamily="34" charset="0"/>
              </a:rPr>
              <a:t>. Insulten -&gt;</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Bij </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bestaat een </a:t>
            </a:r>
            <a:r>
              <a:rPr lang="nl-NL" sz="1800" dirty="0" err="1">
                <a:effectLst/>
                <a:latin typeface="Calibri" panose="020F0502020204030204" pitchFamily="34" charset="0"/>
                <a:ea typeface="Calibri" panose="020F0502020204030204" pitchFamily="34" charset="0"/>
              </a:rPr>
              <a:t>dosisgerelateerd</a:t>
            </a:r>
            <a:r>
              <a:rPr lang="nl-NL" sz="1800" dirty="0">
                <a:effectLst/>
                <a:latin typeface="Calibri" panose="020F0502020204030204" pitchFamily="34" charset="0"/>
                <a:ea typeface="Calibri" panose="020F0502020204030204" pitchFamily="34" charset="0"/>
              </a:rPr>
              <a:t> risico op insulten. Het risico op insulten bij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is niet hoger dan bij </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monotherapie. De frequentie van insulten in klinische registratiestudies was 0,06 procent met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ten opzichte van 0 procent met placebo.  </a:t>
            </a:r>
          </a:p>
          <a:p>
            <a:r>
              <a:rPr lang="nl-NL" sz="1800" dirty="0">
                <a:effectLst/>
                <a:latin typeface="Calibri" panose="020F0502020204030204" pitchFamily="34" charset="0"/>
                <a:ea typeface="Calibri" panose="020F0502020204030204" pitchFamily="34" charset="0"/>
              </a:rPr>
              <a:t>3. </a:t>
            </a:r>
            <a:r>
              <a:rPr lang="nl-NL" sz="1800" u="sng" dirty="0">
                <a:effectLst/>
                <a:latin typeface="Calibri" panose="020F0502020204030204" pitchFamily="34" charset="0"/>
                <a:ea typeface="Calibri" panose="020F0502020204030204" pitchFamily="34" charset="0"/>
              </a:rPr>
              <a:t>Hypertensiecrisis </a:t>
            </a:r>
            <a:r>
              <a:rPr lang="nl-NL" sz="1800" dirty="0">
                <a:effectLst/>
                <a:latin typeface="Calibri" panose="020F0502020204030204" pitchFamily="34" charset="0"/>
                <a:ea typeface="Calibri" panose="020F0502020204030204" pitchFamily="34" charset="0"/>
              </a:rPr>
              <a:t>-&gt; </a:t>
            </a:r>
          </a:p>
          <a:p>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leidt tot een beperkte en voorbijgaande systolische en diastolische bloeddrukstijging van ongeveer 1 mmHg. Er zijn echter meldingen van ernstige bloeddrukstijging bij het gebruik van geneesmiddelen met </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Ook is hypertensiecrisis gemeld bij de beginfase van behandeling met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4. L</a:t>
            </a:r>
            <a:r>
              <a:rPr lang="nl-NL" sz="1800" u="sng" dirty="0">
                <a:effectLst/>
                <a:latin typeface="Calibri" panose="020F0502020204030204" pitchFamily="34" charset="0"/>
                <a:ea typeface="Calibri" panose="020F0502020204030204" pitchFamily="34" charset="0"/>
              </a:rPr>
              <a:t>everschade </a:t>
            </a:r>
            <a:r>
              <a:rPr lang="nl-NL" sz="1800" dirty="0">
                <a:effectLst/>
                <a:latin typeface="Calibri" panose="020F0502020204030204" pitchFamily="34" charset="0"/>
                <a:ea typeface="Calibri" panose="020F0502020204030204" pitchFamily="34" charset="0"/>
              </a:rPr>
              <a:t>-&gt; </a:t>
            </a:r>
          </a:p>
          <a:p>
            <a:r>
              <a:rPr lang="nl-NL" sz="1800" dirty="0">
                <a:effectLst/>
                <a:latin typeface="Calibri" panose="020F0502020204030204" pitchFamily="34" charset="0"/>
                <a:ea typeface="Calibri" panose="020F0502020204030204" pitchFamily="34" charset="0"/>
              </a:rPr>
              <a:t>In klinische studies met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is geneesmiddel geïnduceerde leverschade (DILI) gemeld. In de praktijk zijn meldingen gedaan van verhoogde leverenzymen. Het is onduidelijk of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levertoxiciteit veroorzaakt.  </a:t>
            </a:r>
          </a:p>
          <a:p>
            <a:r>
              <a:rPr lang="nl-NL" sz="1800" dirty="0">
                <a:effectLst/>
                <a:latin typeface="Calibri" panose="020F0502020204030204" pitchFamily="34" charset="0"/>
                <a:ea typeface="Calibri" panose="020F0502020204030204" pitchFamily="34" charset="0"/>
              </a:rPr>
              <a:t>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25049-992F-4317-BBC6-D0CC55F84C9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653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1" dirty="0" err="1">
                <a:effectLst/>
                <a:latin typeface="Calibri" panose="020F0502020204030204" pitchFamily="34" charset="0"/>
                <a:ea typeface="Calibri" panose="020F0502020204030204" pitchFamily="34" charset="0"/>
              </a:rPr>
              <a:t>Conta</a:t>
            </a:r>
            <a:r>
              <a:rPr lang="nl-NL" sz="1800" b="1" dirty="0">
                <a:effectLst/>
                <a:latin typeface="Calibri" panose="020F0502020204030204" pitchFamily="34" charset="0"/>
                <a:ea typeface="Calibri" panose="020F0502020204030204" pitchFamily="34" charset="0"/>
              </a:rPr>
              <a:t> indicaties</a:t>
            </a:r>
            <a:r>
              <a:rPr lang="nl-NL" sz="1800" dirty="0">
                <a:effectLst/>
                <a:latin typeface="Calibri" panose="020F0502020204030204" pitchFamily="34" charset="0"/>
                <a:ea typeface="Calibri" panose="020F0502020204030204" pitchFamily="34" charset="0"/>
              </a:rPr>
              <a:t>: </a:t>
            </a:r>
          </a:p>
          <a:p>
            <a:r>
              <a:rPr lang="nl-NL" sz="1800" b="1" dirty="0">
                <a:effectLst/>
                <a:latin typeface="Calibri" panose="020F0502020204030204" pitchFamily="34" charset="0"/>
                <a:ea typeface="Calibri" panose="020F0502020204030204" pitchFamily="34" charset="0"/>
              </a:rPr>
              <a:t>Contra-indicaties liraglutide -&gt; </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Liraglutide is gecontra-indiceerd bij patiënten met </a:t>
            </a:r>
            <a:r>
              <a:rPr lang="nl-NL" sz="1800" u="sng" dirty="0">
                <a:effectLst/>
                <a:latin typeface="Calibri" panose="020F0502020204030204" pitchFamily="34" charset="0"/>
                <a:ea typeface="Calibri" panose="020F0502020204030204" pitchFamily="34" charset="0"/>
              </a:rPr>
              <a:t>een overgevoeligheid</a:t>
            </a:r>
            <a:r>
              <a:rPr lang="nl-NL" sz="1800" dirty="0">
                <a:effectLst/>
                <a:latin typeface="Calibri" panose="020F0502020204030204" pitchFamily="34" charset="0"/>
                <a:ea typeface="Calibri" panose="020F0502020204030204" pitchFamily="34" charset="0"/>
              </a:rPr>
              <a:t> voor de werkzame stof of hulpstoffen van de injectie.  </a:t>
            </a:r>
          </a:p>
          <a:p>
            <a:r>
              <a:rPr lang="nl-NL" sz="1800" dirty="0">
                <a:effectLst/>
                <a:latin typeface="Calibri" panose="020F0502020204030204" pitchFamily="34" charset="0"/>
                <a:ea typeface="Calibri" panose="020F0502020204030204" pitchFamily="34" charset="0"/>
              </a:rPr>
              <a:t>Liraglutide is in een aantal populaties niet onderzocht. Het CBG beveelt het gebruik van</a:t>
            </a:r>
          </a:p>
          <a:p>
            <a:r>
              <a:rPr lang="nl-NL" sz="1800" dirty="0">
                <a:effectLst/>
                <a:latin typeface="Calibri" panose="020F0502020204030204" pitchFamily="34" charset="0"/>
                <a:ea typeface="Calibri" panose="020F0502020204030204" pitchFamily="34" charset="0"/>
              </a:rPr>
              <a:t>liraglutide daarom niet aan bij patiënten met obesitas: </a:t>
            </a:r>
          </a:p>
          <a:p>
            <a:r>
              <a:rPr lang="nl-NL" sz="1800" dirty="0">
                <a:effectLst/>
                <a:latin typeface="Calibri" panose="020F0502020204030204" pitchFamily="34" charset="0"/>
                <a:ea typeface="Calibri" panose="020F0502020204030204" pitchFamily="34" charset="0"/>
              </a:rPr>
              <a:t>o             </a:t>
            </a:r>
            <a:r>
              <a:rPr lang="nl-NL" sz="1800" u="sng" dirty="0">
                <a:effectLst/>
                <a:latin typeface="Calibri" panose="020F0502020204030204" pitchFamily="34" charset="0"/>
                <a:ea typeface="Calibri" panose="020F0502020204030204" pitchFamily="34" charset="0"/>
              </a:rPr>
              <a:t>ouder dan 75 jaar</a:t>
            </a:r>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o             </a:t>
            </a:r>
            <a:r>
              <a:rPr lang="nl-NL" sz="1800" u="sng" dirty="0">
                <a:effectLst/>
                <a:latin typeface="Calibri" panose="020F0502020204030204" pitchFamily="34" charset="0"/>
                <a:ea typeface="Calibri" panose="020F0502020204030204" pitchFamily="34" charset="0"/>
              </a:rPr>
              <a:t>veroorzaakt door een eetstoornis, een stofwisselingsaandoening of geneesmiddelen</a:t>
            </a:r>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o             en een </a:t>
            </a:r>
            <a:r>
              <a:rPr lang="nl-NL" sz="1800" u="sng" dirty="0">
                <a:effectLst/>
                <a:latin typeface="Calibri" panose="020F0502020204030204" pitchFamily="34" charset="0"/>
                <a:ea typeface="Calibri" panose="020F0502020204030204" pitchFamily="34" charset="0"/>
              </a:rPr>
              <a:t>zeer slechte nierfunctie</a:t>
            </a:r>
            <a:r>
              <a:rPr lang="nl-NL" sz="1800" dirty="0">
                <a:effectLst/>
                <a:latin typeface="Calibri" panose="020F0502020204030204" pitchFamily="34" charset="0"/>
                <a:ea typeface="Calibri" panose="020F0502020204030204" pitchFamily="34" charset="0"/>
              </a:rPr>
              <a:t> (creatinineklaring &lt;30 ml/min) </a:t>
            </a:r>
          </a:p>
          <a:p>
            <a:r>
              <a:rPr lang="nl-NL" sz="1800" dirty="0">
                <a:effectLst/>
                <a:latin typeface="Calibri" panose="020F0502020204030204" pitchFamily="34" charset="0"/>
                <a:ea typeface="Calibri" panose="020F0502020204030204" pitchFamily="34" charset="0"/>
              </a:rPr>
              <a:t>o             en een l</a:t>
            </a:r>
            <a:r>
              <a:rPr lang="nl-NL" sz="1800" u="sng" dirty="0">
                <a:effectLst/>
                <a:latin typeface="Calibri" panose="020F0502020204030204" pitchFamily="34" charset="0"/>
                <a:ea typeface="Calibri" panose="020F0502020204030204" pitchFamily="34" charset="0"/>
              </a:rPr>
              <a:t>everfunctiestoornis </a:t>
            </a:r>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Liraglutide geeft gastro-intestinale bijwerkingen. Om verergering van bestaande klachten te voorkomen, wordt het gebruik van liraglutide daarom niet aanbevolen bij patiënten met het </a:t>
            </a:r>
            <a:r>
              <a:rPr lang="nl-NL" sz="1800" u="sng" dirty="0">
                <a:effectLst/>
                <a:latin typeface="Calibri" panose="020F0502020204030204" pitchFamily="34" charset="0"/>
                <a:ea typeface="Calibri" panose="020F0502020204030204" pitchFamily="34" charset="0"/>
              </a:rPr>
              <a:t>prikkelbare darm syndroom (IBS),</a:t>
            </a:r>
            <a:r>
              <a:rPr lang="nl-NL" sz="1800" dirty="0">
                <a:effectLst/>
                <a:latin typeface="Calibri" panose="020F0502020204030204" pitchFamily="34" charset="0"/>
                <a:ea typeface="Calibri" panose="020F0502020204030204" pitchFamily="34" charset="0"/>
              </a:rPr>
              <a:t> of patiënten met diabetische </a:t>
            </a:r>
            <a:r>
              <a:rPr lang="nl-NL" sz="1800" u="sng" dirty="0" err="1">
                <a:effectLst/>
                <a:latin typeface="Calibri" panose="020F0502020204030204" pitchFamily="34" charset="0"/>
                <a:ea typeface="Calibri" panose="020F0502020204030204" pitchFamily="34" charset="0"/>
              </a:rPr>
              <a:t>gastroparese</a:t>
            </a:r>
            <a:r>
              <a:rPr lang="nl-NL" sz="1800" u="sng" dirty="0">
                <a:effectLst/>
                <a:latin typeface="Calibri" panose="020F0502020204030204" pitchFamily="34" charset="0"/>
                <a:ea typeface="Calibri" panose="020F0502020204030204" pitchFamily="34" charset="0"/>
              </a:rPr>
              <a:t>.</a:t>
            </a:r>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 </a:t>
            </a:r>
          </a:p>
          <a:p>
            <a:r>
              <a:rPr lang="nl-NL" sz="1800" b="1" dirty="0">
                <a:effectLst/>
                <a:latin typeface="Calibri" panose="020F0502020204030204" pitchFamily="34" charset="0"/>
                <a:ea typeface="Calibri" panose="020F0502020204030204" pitchFamily="34" charset="0"/>
              </a:rPr>
              <a:t>Contra-indicaties </a:t>
            </a:r>
            <a:r>
              <a:rPr lang="nl-NL" sz="1800" b="1" dirty="0" err="1">
                <a:effectLst/>
                <a:latin typeface="Calibri" panose="020F0502020204030204" pitchFamily="34" charset="0"/>
                <a:ea typeface="Calibri" panose="020F0502020204030204" pitchFamily="34" charset="0"/>
              </a:rPr>
              <a:t>naltrexon</a:t>
            </a:r>
            <a:r>
              <a:rPr lang="nl-NL" sz="1800" b="1" dirty="0">
                <a:effectLst/>
                <a:latin typeface="Calibri" panose="020F0502020204030204" pitchFamily="34" charset="0"/>
                <a:ea typeface="Calibri" panose="020F0502020204030204" pitchFamily="34" charset="0"/>
              </a:rPr>
              <a:t>/</a:t>
            </a:r>
            <a:r>
              <a:rPr lang="nl-NL" sz="1800" b="1" dirty="0" err="1">
                <a:effectLst/>
                <a:latin typeface="Calibri" panose="020F0502020204030204" pitchFamily="34" charset="0"/>
                <a:ea typeface="Calibri" panose="020F0502020204030204" pitchFamily="34" charset="0"/>
              </a:rPr>
              <a:t>bupropion</a:t>
            </a:r>
            <a:endParaRPr lang="nl-NL" sz="1800" dirty="0">
              <a:effectLst/>
              <a:latin typeface="Calibri" panose="020F0502020204030204" pitchFamily="34" charset="0"/>
              <a:ea typeface="Calibri" panose="020F0502020204030204" pitchFamily="34" charset="0"/>
            </a:endParaRPr>
          </a:p>
          <a:p>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is in een aantal </a:t>
            </a:r>
            <a:r>
              <a:rPr lang="nl-NL" sz="1800" dirty="0" err="1">
                <a:effectLst/>
                <a:latin typeface="Calibri" panose="020F0502020204030204" pitchFamily="34" charset="0"/>
                <a:ea typeface="Calibri" panose="020F0502020204030204" pitchFamily="34" charset="0"/>
              </a:rPr>
              <a:t>patiëntenpopulaties</a:t>
            </a:r>
            <a:r>
              <a:rPr lang="nl-NL" sz="1800" dirty="0">
                <a:effectLst/>
                <a:latin typeface="Calibri" panose="020F0502020204030204" pitchFamily="34" charset="0"/>
                <a:ea typeface="Calibri" panose="020F0502020204030204" pitchFamily="34" charset="0"/>
              </a:rPr>
              <a:t> niet onderzocht. </a:t>
            </a:r>
          </a:p>
          <a:p>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Het gebruik is daarom gecontra-indiceerd bij patiënten: </a:t>
            </a:r>
          </a:p>
          <a:p>
            <a:r>
              <a:rPr lang="nl-NL" sz="1800" dirty="0">
                <a:effectLst/>
                <a:latin typeface="Calibri" panose="020F0502020204030204" pitchFamily="34" charset="0"/>
                <a:ea typeface="Calibri" panose="020F0502020204030204" pitchFamily="34" charset="0"/>
              </a:rPr>
              <a:t>o             ouder dan 75 jaar </a:t>
            </a:r>
          </a:p>
          <a:p>
            <a:r>
              <a:rPr lang="nl-NL" sz="1800" dirty="0">
                <a:effectLst/>
                <a:latin typeface="Calibri" panose="020F0502020204030204" pitchFamily="34" charset="0"/>
                <a:ea typeface="Calibri" panose="020F0502020204030204" pitchFamily="34" charset="0"/>
              </a:rPr>
              <a:t>o             met een ernstige lever- of nierfunctiestoornis  </a:t>
            </a:r>
          </a:p>
          <a:p>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is vanwege de bijwerkingen ook gecontra-indiceerd bij patiënten: </a:t>
            </a:r>
          </a:p>
          <a:p>
            <a:r>
              <a:rPr lang="nl-NL" sz="1800" dirty="0">
                <a:effectLst/>
                <a:latin typeface="Calibri" panose="020F0502020204030204" pitchFamily="34" charset="0"/>
                <a:ea typeface="Calibri" panose="020F0502020204030204" pitchFamily="34" charset="0"/>
              </a:rPr>
              <a:t>o             met ongereguleerde hypertensie </a:t>
            </a:r>
          </a:p>
          <a:p>
            <a:r>
              <a:rPr lang="nl-NL" sz="1800" dirty="0">
                <a:effectLst/>
                <a:latin typeface="Calibri" panose="020F0502020204030204" pitchFamily="34" charset="0"/>
                <a:ea typeface="Calibri" panose="020F0502020204030204" pitchFamily="34" charset="0"/>
              </a:rPr>
              <a:t>o             met insulten of epilepsie in de voorgeschiedenis </a:t>
            </a:r>
          </a:p>
          <a:p>
            <a:r>
              <a:rPr lang="nl-NL" sz="1800" dirty="0">
                <a:effectLst/>
                <a:latin typeface="Calibri" panose="020F0502020204030204" pitchFamily="34" charset="0"/>
                <a:ea typeface="Calibri" panose="020F0502020204030204" pitchFamily="34" charset="0"/>
              </a:rPr>
              <a:t>o             in de acute onttrekkingsfase van alcohol, benzodiazepinen of opiaten </a:t>
            </a:r>
          </a:p>
          <a:p>
            <a:r>
              <a:rPr lang="nl-NL" sz="1800" dirty="0">
                <a:effectLst/>
                <a:latin typeface="Calibri" panose="020F0502020204030204" pitchFamily="34" charset="0"/>
                <a:ea typeface="Calibri" panose="020F0502020204030204" pitchFamily="34" charset="0"/>
              </a:rPr>
              <a:t>Ten slotte is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gecontra-indiceerd bij patiënten met: </a:t>
            </a:r>
          </a:p>
          <a:p>
            <a:r>
              <a:rPr lang="nl-NL" sz="1800" dirty="0">
                <a:effectLst/>
                <a:latin typeface="Calibri" panose="020F0502020204030204" pitchFamily="34" charset="0"/>
                <a:ea typeface="Calibri" panose="020F0502020204030204" pitchFamily="34" charset="0"/>
              </a:rPr>
              <a:t>o             een bipolaire stoornis </a:t>
            </a:r>
          </a:p>
          <a:p>
            <a:r>
              <a:rPr lang="nl-NL" sz="1800" dirty="0">
                <a:effectLst/>
                <a:latin typeface="Calibri" panose="020F0502020204030204" pitchFamily="34" charset="0"/>
                <a:ea typeface="Calibri" panose="020F0502020204030204" pitchFamily="34" charset="0"/>
              </a:rPr>
              <a:t>o             anorexia nervosa en boulimie </a:t>
            </a:r>
          </a:p>
          <a:p>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is vanwege beperkte ervaring afgeraden bij patiënten: </a:t>
            </a:r>
          </a:p>
          <a:p>
            <a:r>
              <a:rPr lang="nl-NL" sz="1800" dirty="0">
                <a:effectLst/>
                <a:latin typeface="Calibri" panose="020F0502020204030204" pitchFamily="34" charset="0"/>
                <a:ea typeface="Calibri" panose="020F0502020204030204" pitchFamily="34" charset="0"/>
              </a:rPr>
              <a:t>o             met een recent doorgemaakte cardiovasculaire gebeurtenis </a:t>
            </a:r>
          </a:p>
          <a:p>
            <a:r>
              <a:rPr lang="nl-NL" sz="1800" dirty="0">
                <a:effectLst/>
                <a:latin typeface="Calibri" panose="020F0502020204030204" pitchFamily="34" charset="0"/>
                <a:ea typeface="Calibri" panose="020F0502020204030204" pitchFamily="34" charset="0"/>
              </a:rPr>
              <a:t>o             ouder dan 65 jaar </a:t>
            </a:r>
          </a:p>
          <a:p>
            <a:r>
              <a:rPr lang="nl-NL" sz="1800" dirty="0">
                <a:effectLst/>
                <a:latin typeface="Calibri" panose="020F0502020204030204" pitchFamily="34" charset="0"/>
                <a:ea typeface="Calibri" panose="020F0502020204030204" pitchFamily="34" charset="0"/>
              </a:rPr>
              <a:t>o             met een lichte tot matige lever- of nierfunctiestoornis</a:t>
            </a:r>
          </a:p>
          <a:p>
            <a:r>
              <a:rPr lang="nl-NL" sz="1800" dirty="0">
                <a:effectLst/>
                <a:latin typeface="Calibri" panose="020F0502020204030204" pitchFamily="34" charset="0"/>
                <a:ea typeface="Calibri" panose="020F0502020204030204" pitchFamily="34" charset="0"/>
              </a:rPr>
              <a:t> </a:t>
            </a:r>
          </a:p>
          <a:p>
            <a:r>
              <a:rPr lang="nl-NL" sz="1800" b="1" dirty="0">
                <a:effectLst/>
                <a:latin typeface="Calibri" panose="020F0502020204030204" pitchFamily="34" charset="0"/>
                <a:ea typeface="Calibri" panose="020F0502020204030204" pitchFamily="34" charset="0"/>
              </a:rPr>
              <a:t>interacties</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Er zijn geen klinisch relevante interacties met liraglutide bekend.  </a:t>
            </a:r>
          </a:p>
          <a:p>
            <a:r>
              <a:rPr lang="nl-NL" sz="1800" dirty="0">
                <a:effectLst/>
                <a:latin typeface="Calibri" panose="020F0502020204030204" pitchFamily="34" charset="0"/>
                <a:ea typeface="Calibri" panose="020F0502020204030204" pitchFamily="34" charset="0"/>
              </a:rPr>
              <a:t> </a:t>
            </a:r>
          </a:p>
          <a:p>
            <a:r>
              <a:rPr lang="nl-NL" sz="1800" b="1" dirty="0" err="1">
                <a:effectLst/>
                <a:latin typeface="Calibri" panose="020F0502020204030204" pitchFamily="34" charset="0"/>
                <a:ea typeface="Calibri" panose="020F0502020204030204" pitchFamily="34" charset="0"/>
              </a:rPr>
              <a:t>Naltrexon</a:t>
            </a:r>
            <a:r>
              <a:rPr lang="nl-NL" sz="1800" b="1" dirty="0">
                <a:effectLst/>
                <a:latin typeface="Calibri" panose="020F0502020204030204" pitchFamily="34" charset="0"/>
                <a:ea typeface="Calibri" panose="020F0502020204030204" pitchFamily="34" charset="0"/>
              </a:rPr>
              <a:t>/</a:t>
            </a:r>
            <a:r>
              <a:rPr lang="nl-NL" sz="1800" b="1" dirty="0" err="1">
                <a:effectLst/>
                <a:latin typeface="Calibri" panose="020F0502020204030204" pitchFamily="34" charset="0"/>
                <a:ea typeface="Calibri" panose="020F0502020204030204" pitchFamily="34" charset="0"/>
              </a:rPr>
              <a:t>bupropion</a:t>
            </a:r>
            <a:r>
              <a:rPr lang="nl-NL" sz="1800" b="1" dirty="0">
                <a:effectLst/>
                <a:latin typeface="Calibri" panose="020F0502020204030204" pitchFamily="34" charset="0"/>
                <a:ea typeface="Calibri" panose="020F0502020204030204" pitchFamily="34" charset="0"/>
              </a:rPr>
              <a:t> heeft 3 klinisch relevante interacties</a:t>
            </a:r>
            <a:r>
              <a:rPr lang="nl-NL" sz="1800" dirty="0">
                <a:effectLst/>
                <a:latin typeface="Calibri" panose="020F0502020204030204" pitchFamily="34" charset="0"/>
                <a:ea typeface="Calibri" panose="020F0502020204030204" pitchFamily="34" charset="0"/>
              </a:rPr>
              <a:t>: </a:t>
            </a:r>
          </a:p>
          <a:p>
            <a:r>
              <a:rPr lang="nl-NL" sz="1800" dirty="0">
                <a:effectLst/>
                <a:latin typeface="Calibri" panose="020F0502020204030204" pitchFamily="34" charset="0"/>
                <a:ea typeface="Calibri" panose="020F0502020204030204" pitchFamily="34" charset="0"/>
              </a:rPr>
              <a:t>o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vermindert de </a:t>
            </a:r>
            <a:r>
              <a:rPr lang="nl-NL" sz="1800" b="1" dirty="0">
                <a:effectLst/>
                <a:latin typeface="Calibri" panose="020F0502020204030204" pitchFamily="34" charset="0"/>
                <a:ea typeface="Calibri" panose="020F0502020204030204" pitchFamily="34" charset="0"/>
              </a:rPr>
              <a:t>werking van opiaten</a:t>
            </a:r>
            <a:r>
              <a:rPr lang="nl-NL" sz="1800" dirty="0">
                <a:effectLst/>
                <a:latin typeface="Calibri" panose="020F0502020204030204" pitchFamily="34" charset="0"/>
                <a:ea typeface="Calibri" panose="020F0502020204030204" pitchFamily="34" charset="0"/>
              </a:rPr>
              <a:t>. Gelijktijdig gebruik van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en opiaten is ontraden. Je kunt </a:t>
            </a:r>
            <a:r>
              <a:rPr lang="nl-NL" sz="1800" dirty="0" err="1">
                <a:effectLst/>
                <a:latin typeface="Calibri" panose="020F0502020204030204" pitchFamily="34" charset="0"/>
                <a:ea typeface="Calibri" panose="020F0502020204030204" pitchFamily="34" charset="0"/>
              </a:rPr>
              <a:t>naltrexon</a:t>
            </a:r>
            <a:r>
              <a:rPr lang="nl-NL" sz="1800" dirty="0">
                <a:effectLst/>
                <a:latin typeface="Calibri" panose="020F0502020204030204" pitchFamily="34" charset="0"/>
                <a:ea typeface="Calibri" panose="020F0502020204030204" pitchFamily="34" charset="0"/>
              </a:rPr>
              <a:t>/</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tijdelijk staken tijdens het gebruik van een opiaat. Let bij het opnieuw starten op mogelijke onthoudingsverschijnselen bij de patiënt.  </a:t>
            </a:r>
          </a:p>
          <a:p>
            <a:r>
              <a:rPr lang="nl-NL" sz="1800" dirty="0">
                <a:effectLst/>
                <a:latin typeface="Calibri" panose="020F0502020204030204" pitchFamily="34" charset="0"/>
                <a:ea typeface="Calibri" panose="020F0502020204030204" pitchFamily="34" charset="0"/>
              </a:rPr>
              <a:t>o             </a:t>
            </a:r>
            <a:r>
              <a:rPr lang="nl-NL" sz="1800" dirty="0" err="1">
                <a:effectLst/>
                <a:latin typeface="Calibri" panose="020F0502020204030204" pitchFamily="34" charset="0"/>
                <a:ea typeface="Calibri" panose="020F0502020204030204" pitchFamily="34" charset="0"/>
              </a:rPr>
              <a:t>Bupropion</a:t>
            </a:r>
            <a:r>
              <a:rPr lang="nl-NL" sz="1800" dirty="0">
                <a:effectLst/>
                <a:latin typeface="Calibri" panose="020F0502020204030204" pitchFamily="34" charset="0"/>
                <a:ea typeface="Calibri" panose="020F0502020204030204" pitchFamily="34" charset="0"/>
              </a:rPr>
              <a:t> is een remmer </a:t>
            </a:r>
            <a:r>
              <a:rPr lang="nl-NL" sz="1800" b="1" dirty="0">
                <a:effectLst/>
                <a:latin typeface="Calibri" panose="020F0502020204030204" pitchFamily="34" charset="0"/>
                <a:ea typeface="Calibri" panose="020F0502020204030204" pitchFamily="34" charset="0"/>
              </a:rPr>
              <a:t>van CYP2D6</a:t>
            </a:r>
            <a:r>
              <a:rPr lang="nl-NL" sz="1800" dirty="0">
                <a:effectLst/>
                <a:latin typeface="Calibri" panose="020F0502020204030204" pitchFamily="34" charset="0"/>
                <a:ea typeface="Calibri" panose="020F0502020204030204" pitchFamily="34" charset="0"/>
              </a:rPr>
              <a:t>. Hierdoor kan de spiegel stijgen van onder andere </a:t>
            </a:r>
            <a:r>
              <a:rPr lang="nl-NL" sz="1800" u="sng" dirty="0" err="1">
                <a:effectLst/>
                <a:latin typeface="Calibri" panose="020F0502020204030204" pitchFamily="34" charset="0"/>
                <a:ea typeface="Calibri" panose="020F0502020204030204" pitchFamily="34" charset="0"/>
              </a:rPr>
              <a:t>venlafaxine</a:t>
            </a:r>
            <a:r>
              <a:rPr lang="nl-NL" sz="1800" u="sng" dirty="0">
                <a:effectLst/>
                <a:latin typeface="Calibri" panose="020F0502020204030204" pitchFamily="34" charset="0"/>
                <a:ea typeface="Calibri" panose="020F0502020204030204" pitchFamily="34" charset="0"/>
              </a:rPr>
              <a:t>, tricyclische antidepressiva, bepaalde antipsychotica, metoprolol en tam</a:t>
            </a:r>
            <a:r>
              <a:rPr lang="nl-NL" sz="1800" dirty="0">
                <a:effectLst/>
                <a:latin typeface="Calibri" panose="020F0502020204030204" pitchFamily="34" charset="0"/>
                <a:ea typeface="Calibri" panose="020F0502020204030204" pitchFamily="34" charset="0"/>
              </a:rPr>
              <a:t>oxifen.  </a:t>
            </a:r>
          </a:p>
          <a:p>
            <a:r>
              <a:rPr lang="nl-NL" sz="1800" dirty="0">
                <a:effectLst/>
                <a:latin typeface="Calibri" panose="020F0502020204030204" pitchFamily="34" charset="0"/>
                <a:ea typeface="Calibri" panose="020F0502020204030204" pitchFamily="34" charset="0"/>
              </a:rPr>
              <a:t>o             Bij </a:t>
            </a:r>
            <a:r>
              <a:rPr lang="nl-NL" sz="1800" b="1" dirty="0">
                <a:effectLst/>
                <a:latin typeface="Calibri" panose="020F0502020204030204" pitchFamily="34" charset="0"/>
                <a:ea typeface="Calibri" panose="020F0502020204030204" pitchFamily="34" charset="0"/>
              </a:rPr>
              <a:t>combinatie met </a:t>
            </a:r>
            <a:r>
              <a:rPr lang="nl-NL" sz="1800" b="1" dirty="0" err="1">
                <a:effectLst/>
                <a:latin typeface="Calibri" panose="020F0502020204030204" pitchFamily="34" charset="0"/>
                <a:ea typeface="Calibri" panose="020F0502020204030204" pitchFamily="34" charset="0"/>
              </a:rPr>
              <a:t>serotonerge</a:t>
            </a:r>
            <a:r>
              <a:rPr lang="nl-NL" sz="1800" b="1" dirty="0">
                <a:effectLst/>
                <a:latin typeface="Calibri" panose="020F0502020204030204" pitchFamily="34" charset="0"/>
                <a:ea typeface="Calibri" panose="020F0502020204030204" pitchFamily="34" charset="0"/>
              </a:rPr>
              <a:t> medicatie</a:t>
            </a:r>
            <a:r>
              <a:rPr lang="nl-NL" sz="1800" dirty="0">
                <a:effectLst/>
                <a:latin typeface="Calibri" panose="020F0502020204030204" pitchFamily="34" charset="0"/>
                <a:ea typeface="Calibri" panose="020F0502020204030204" pitchFamily="34" charset="0"/>
              </a:rPr>
              <a:t>, zoals </a:t>
            </a:r>
            <a:r>
              <a:rPr lang="nl-NL" sz="1800" u="sng" dirty="0" err="1">
                <a:effectLst/>
                <a:latin typeface="Calibri" panose="020F0502020204030204" pitchFamily="34" charset="0"/>
                <a:ea typeface="Calibri" panose="020F0502020204030204" pitchFamily="34" charset="0"/>
              </a:rPr>
              <a:t>escitalopram</a:t>
            </a:r>
            <a:r>
              <a:rPr lang="nl-NL" sz="1800" u="sng" dirty="0">
                <a:effectLst/>
                <a:latin typeface="Calibri" panose="020F0502020204030204" pitchFamily="34" charset="0"/>
                <a:ea typeface="Calibri" panose="020F0502020204030204" pitchFamily="34" charset="0"/>
              </a:rPr>
              <a:t> en </a:t>
            </a:r>
            <a:r>
              <a:rPr lang="nl-NL" sz="1800" u="sng" dirty="0" err="1">
                <a:effectLst/>
                <a:latin typeface="Calibri" panose="020F0502020204030204" pitchFamily="34" charset="0"/>
                <a:ea typeface="Calibri" panose="020F0502020204030204" pitchFamily="34" charset="0"/>
              </a:rPr>
              <a:t>venlafaxine</a:t>
            </a:r>
            <a:r>
              <a:rPr lang="nl-NL" sz="1800" dirty="0">
                <a:effectLst/>
                <a:latin typeface="Calibri" panose="020F0502020204030204" pitchFamily="34" charset="0"/>
                <a:ea typeface="Calibri" panose="020F0502020204030204" pitchFamily="34" charset="0"/>
              </a:rPr>
              <a:t>, zijn er gevallen van het serotoninesyndroom gemeld. Vermijd bij voorkeur de combinatie. Valt de combinatie niet te vermijden? Controleer in dat geval de patiënt bij de start van de behandeling en bij iedere dosiswijziging op de symptomen van het serotoninesyndroom.  </a:t>
            </a:r>
          </a:p>
          <a:p>
            <a:r>
              <a:rPr lang="nl-NL" sz="1800" dirty="0">
                <a:effectLst/>
                <a:latin typeface="Calibri" panose="020F0502020204030204" pitchFamily="34" charset="0"/>
                <a:ea typeface="Calibri" panose="020F0502020204030204" pitchFamily="34" charset="0"/>
              </a:rPr>
              <a:t>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25049-992F-4317-BBC6-D0CC55F84C9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95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Expert waarschuwt: ‘Afvalmedicijn’ semaglutide leidt tot veel spierverlies en te weinig vetverlies (gfcnieuws.com)</a:t>
            </a:r>
            <a:endParaRPr lang="nl-NL" dirty="0"/>
          </a:p>
          <a:p>
            <a:endParaRPr lang="nl-NL" dirty="0"/>
          </a:p>
          <a:p>
            <a:pPr algn="l" fontAlgn="base"/>
            <a:r>
              <a:rPr lang="nl-NL" b="0" i="0" dirty="0">
                <a:solidFill>
                  <a:srgbClr val="000000"/>
                </a:solidFill>
                <a:effectLst/>
                <a:highlight>
                  <a:srgbClr val="FFFFFF"/>
                </a:highlight>
                <a:latin typeface="Open Sans" panose="020B0606030504020204" pitchFamily="34" charset="0"/>
              </a:rPr>
              <a:t>In Hollywood wordt het geneesmiddel semaglutide of </a:t>
            </a:r>
            <a:r>
              <a:rPr lang="nl-NL" b="0" i="0" dirty="0" err="1">
                <a:solidFill>
                  <a:srgbClr val="000000"/>
                </a:solidFill>
                <a:effectLst/>
                <a:highlight>
                  <a:srgbClr val="FFFFFF"/>
                </a:highlight>
                <a:latin typeface="Open Sans" panose="020B0606030504020204" pitchFamily="34" charset="0"/>
              </a:rPr>
              <a:t>Ozempic</a:t>
            </a:r>
            <a:r>
              <a:rPr lang="nl-NL" b="0" i="0" dirty="0">
                <a:solidFill>
                  <a:srgbClr val="000000"/>
                </a:solidFill>
                <a:effectLst/>
                <a:highlight>
                  <a:srgbClr val="FFFFFF"/>
                </a:highlight>
                <a:latin typeface="Open Sans" panose="020B0606030504020204" pitchFamily="34" charset="0"/>
              </a:rPr>
              <a:t> gepromoot als een wondermiddel voor gewichtsverlies.</a:t>
            </a:r>
          </a:p>
          <a:p>
            <a:pPr algn="l" fontAlgn="base"/>
            <a:r>
              <a:rPr lang="nl-NL" b="0" i="0" dirty="0">
                <a:solidFill>
                  <a:srgbClr val="000000"/>
                </a:solidFill>
                <a:effectLst/>
                <a:highlight>
                  <a:srgbClr val="FFFFFF"/>
                </a:highlight>
                <a:latin typeface="Open Sans" panose="020B0606030504020204" pitchFamily="34" charset="0"/>
              </a:rPr>
              <a:t>Echter, volgens Mike </a:t>
            </a:r>
            <a:r>
              <a:rPr lang="nl-NL" b="0" i="0" dirty="0" err="1">
                <a:solidFill>
                  <a:srgbClr val="000000"/>
                </a:solidFill>
                <a:effectLst/>
                <a:highlight>
                  <a:srgbClr val="FFFFFF"/>
                </a:highlight>
                <a:latin typeface="Open Sans" panose="020B0606030504020204" pitchFamily="34" charset="0"/>
              </a:rPr>
              <a:t>Mutzel</a:t>
            </a:r>
            <a:r>
              <a:rPr lang="nl-NL" b="0" i="0" dirty="0">
                <a:solidFill>
                  <a:srgbClr val="000000"/>
                </a:solidFill>
                <a:effectLst/>
                <a:highlight>
                  <a:srgbClr val="FFFFFF"/>
                </a:highlight>
                <a:latin typeface="Open Sans" panose="020B0606030504020204" pitchFamily="34" charset="0"/>
              </a:rPr>
              <a:t> van High </a:t>
            </a:r>
            <a:r>
              <a:rPr lang="nl-NL" b="0" i="0" dirty="0" err="1">
                <a:solidFill>
                  <a:srgbClr val="000000"/>
                </a:solidFill>
                <a:effectLst/>
                <a:highlight>
                  <a:srgbClr val="FFFFFF"/>
                </a:highlight>
                <a:latin typeface="Open Sans" panose="020B0606030504020204" pitchFamily="34" charset="0"/>
              </a:rPr>
              <a:t>Intensity</a:t>
            </a:r>
            <a:r>
              <a:rPr lang="nl-NL" b="0" i="0" dirty="0">
                <a:solidFill>
                  <a:srgbClr val="000000"/>
                </a:solidFill>
                <a:effectLst/>
                <a:highlight>
                  <a:srgbClr val="FFFFFF"/>
                </a:highlight>
                <a:latin typeface="Open Sans" panose="020B0606030504020204" pitchFamily="34" charset="0"/>
              </a:rPr>
              <a:t> Health, een expert op het gebied van gezondheid, blijkt uit een diepgaande analyse dat deze geneesmiddelen juist kunnen leiden tot verlies van spiermassa, wat op lange termijn geen goede strategie is voor gewichtsbehoud.</a:t>
            </a:r>
          </a:p>
          <a:p>
            <a:pPr algn="l" fontAlgn="base"/>
            <a:r>
              <a:rPr lang="nl-NL" b="0" i="0" dirty="0" err="1">
                <a:solidFill>
                  <a:srgbClr val="000000"/>
                </a:solidFill>
                <a:effectLst/>
                <a:highlight>
                  <a:srgbClr val="FFFFFF"/>
                </a:highlight>
                <a:latin typeface="Open Sans" panose="020B0606030504020204" pitchFamily="34" charset="0"/>
              </a:rPr>
              <a:t>Mutzel</a:t>
            </a:r>
            <a:r>
              <a:rPr lang="nl-NL" b="0" i="0" dirty="0">
                <a:solidFill>
                  <a:srgbClr val="000000"/>
                </a:solidFill>
                <a:effectLst/>
                <a:highlight>
                  <a:srgbClr val="FFFFFF"/>
                </a:highlight>
                <a:latin typeface="Open Sans" panose="020B0606030504020204" pitchFamily="34" charset="0"/>
              </a:rPr>
              <a:t> deelt de resultaten van een recente sub-studie die gebaseerd is op het SUSTAIN A klinische onderzoek, dat door de FDA is goedgekeurd voor het gebruik van </a:t>
            </a:r>
            <a:r>
              <a:rPr lang="nl-NL" b="0" i="0" dirty="0" err="1">
                <a:solidFill>
                  <a:srgbClr val="000000"/>
                </a:solidFill>
                <a:effectLst/>
                <a:highlight>
                  <a:srgbClr val="FFFFFF"/>
                </a:highlight>
                <a:latin typeface="Open Sans" panose="020B0606030504020204" pitchFamily="34" charset="0"/>
              </a:rPr>
              <a:t>Ozempic</a:t>
            </a:r>
            <a:r>
              <a:rPr lang="nl-NL" b="0" i="0" dirty="0">
                <a:solidFill>
                  <a:srgbClr val="000000"/>
                </a:solidFill>
                <a:effectLst/>
                <a:highlight>
                  <a:srgbClr val="FFFFFF"/>
                </a:highlight>
                <a:latin typeface="Open Sans" panose="020B0606030504020204" pitchFamily="34" charset="0"/>
              </a:rPr>
              <a:t> bij gewichtsverlies.</a:t>
            </a:r>
          </a:p>
          <a:p>
            <a:pPr algn="l" fontAlgn="base"/>
            <a:r>
              <a:rPr lang="nl-NL" b="0" i="0" dirty="0">
                <a:solidFill>
                  <a:srgbClr val="000000"/>
                </a:solidFill>
                <a:effectLst/>
                <a:highlight>
                  <a:srgbClr val="FFFFFF"/>
                </a:highlight>
                <a:latin typeface="Open Sans" panose="020B0606030504020204" pitchFamily="34" charset="0"/>
              </a:rPr>
              <a:t>Hij benadrukt dat het geneesmiddel eigenlijk niet effectief is voor gewichtsverlies, met slechts een verlies van 0,44 pond visceraal vet na 52 weken gebruik.</a:t>
            </a:r>
          </a:p>
          <a:p>
            <a:pPr algn="l" fontAlgn="base"/>
            <a:r>
              <a:rPr lang="nl-NL" b="0" i="0" dirty="0">
                <a:solidFill>
                  <a:srgbClr val="000000"/>
                </a:solidFill>
                <a:effectLst/>
                <a:highlight>
                  <a:srgbClr val="FFFFFF"/>
                </a:highlight>
                <a:latin typeface="Open Sans" panose="020B0606030504020204" pitchFamily="34" charset="0"/>
              </a:rPr>
              <a:t>Hij bekritiseert de hoge kosten van het geneesmiddel, dat tot $1200 per jaar kan kosten, voor dit minimale effect.</a:t>
            </a:r>
          </a:p>
          <a:p>
            <a:pPr algn="l" fontAlgn="base"/>
            <a:r>
              <a:rPr lang="nl-NL" b="0" i="0" dirty="0" err="1">
                <a:solidFill>
                  <a:srgbClr val="000000"/>
                </a:solidFill>
                <a:effectLst/>
                <a:highlight>
                  <a:srgbClr val="FFFFFF"/>
                </a:highlight>
                <a:latin typeface="Open Sans" panose="020B0606030504020204" pitchFamily="34" charset="0"/>
              </a:rPr>
              <a:t>Mutzel</a:t>
            </a:r>
            <a:r>
              <a:rPr lang="nl-NL" b="0" i="0" dirty="0">
                <a:solidFill>
                  <a:srgbClr val="000000"/>
                </a:solidFill>
                <a:effectLst/>
                <a:highlight>
                  <a:srgbClr val="FFFFFF"/>
                </a:highlight>
                <a:latin typeface="Open Sans" panose="020B0606030504020204" pitchFamily="34" charset="0"/>
              </a:rPr>
              <a:t> wijst op het belang van spierbehoud tijdens gewichtsverlies en benadrukt dat het verlies van spiermassa een neveneffect is van het gebruik van deze geneesmiddelen.</a:t>
            </a:r>
          </a:p>
          <a:p>
            <a:pPr algn="l" fontAlgn="base"/>
            <a:r>
              <a:rPr lang="nl-NL" b="0" i="0" dirty="0">
                <a:solidFill>
                  <a:srgbClr val="000000"/>
                </a:solidFill>
                <a:effectLst/>
                <a:highlight>
                  <a:srgbClr val="FFFFFF"/>
                </a:highlight>
                <a:latin typeface="Open Sans" panose="020B0606030504020204" pitchFamily="34" charset="0"/>
              </a:rPr>
              <a:t>Uit onderzoek blijkt dat deelnemers aan de studie na 52 weken gebruik van </a:t>
            </a:r>
            <a:r>
              <a:rPr lang="nl-NL" b="0" i="0" dirty="0" err="1">
                <a:solidFill>
                  <a:srgbClr val="000000"/>
                </a:solidFill>
                <a:effectLst/>
                <a:highlight>
                  <a:srgbClr val="FFFFFF"/>
                </a:highlight>
                <a:latin typeface="Open Sans" panose="020B0606030504020204" pitchFamily="34" charset="0"/>
              </a:rPr>
              <a:t>Ozempic</a:t>
            </a:r>
            <a:r>
              <a:rPr lang="nl-NL" b="0" i="0" dirty="0">
                <a:solidFill>
                  <a:srgbClr val="000000"/>
                </a:solidFill>
                <a:effectLst/>
                <a:highlight>
                  <a:srgbClr val="FFFFFF"/>
                </a:highlight>
                <a:latin typeface="Open Sans" panose="020B0606030504020204" pitchFamily="34" charset="0"/>
              </a:rPr>
              <a:t> en vergelijkbare geneesmiddelen gemiddeld vijf pond spiermassa verloren, wat meer dan 40 procent van het totale verlies aan lichaamsgewicht is.</a:t>
            </a:r>
          </a:p>
          <a:p>
            <a:pPr algn="l" fontAlgn="base"/>
            <a:r>
              <a:rPr lang="nl-NL" b="0" i="0" dirty="0">
                <a:solidFill>
                  <a:srgbClr val="000000"/>
                </a:solidFill>
                <a:effectLst/>
                <a:highlight>
                  <a:srgbClr val="FFFFFF"/>
                </a:highlight>
                <a:latin typeface="Open Sans" panose="020B0606030504020204" pitchFamily="34" charset="0"/>
              </a:rPr>
              <a:t>Hij bekritiseert de focus van deze geneesmiddelen op totaal lichaamsgewicht als een onvoldoende maatstaf voor gezonde lichaamssamenstelling.</a:t>
            </a:r>
          </a:p>
          <a:p>
            <a:pPr algn="l" fontAlgn="base"/>
            <a:r>
              <a:rPr lang="nl-NL" b="0" i="0" dirty="0" err="1">
                <a:solidFill>
                  <a:srgbClr val="000000"/>
                </a:solidFill>
                <a:effectLst/>
                <a:highlight>
                  <a:srgbClr val="FFFFFF"/>
                </a:highlight>
                <a:latin typeface="Open Sans" panose="020B0606030504020204" pitchFamily="34" charset="0"/>
              </a:rPr>
              <a:t>Mutzel</a:t>
            </a:r>
            <a:r>
              <a:rPr lang="nl-NL" b="0" i="0" dirty="0">
                <a:solidFill>
                  <a:srgbClr val="000000"/>
                </a:solidFill>
                <a:effectLst/>
                <a:highlight>
                  <a:srgbClr val="FFFFFF"/>
                </a:highlight>
                <a:latin typeface="Open Sans" panose="020B0606030504020204" pitchFamily="34" charset="0"/>
              </a:rPr>
              <a:t> verwijst naar studies die aantonen dat deze geneesmiddelen, bekend als GLP-1 agonisten, spiermassa verliezen veroorzaken en benadrukt dat behoud van spiermassa van vitaal belang is voor </a:t>
            </a:r>
            <a:r>
              <a:rPr lang="nl-NL" b="0" i="0" dirty="0" err="1">
                <a:solidFill>
                  <a:srgbClr val="000000"/>
                </a:solidFill>
                <a:effectLst/>
                <a:highlight>
                  <a:srgbClr val="FFFFFF"/>
                </a:highlight>
                <a:latin typeface="Open Sans" panose="020B0606030504020204" pitchFamily="34" charset="0"/>
              </a:rPr>
              <a:t>langetermijngezondheid</a:t>
            </a:r>
            <a:r>
              <a:rPr lang="nl-NL" b="0" i="0" dirty="0">
                <a:solidFill>
                  <a:srgbClr val="000000"/>
                </a:solidFill>
                <a:effectLst/>
                <a:highlight>
                  <a:srgbClr val="FFFFFF"/>
                </a:highlight>
                <a:latin typeface="Open Sans" panose="020B0606030504020204" pitchFamily="34" charset="0"/>
              </a:rPr>
              <a:t>.</a:t>
            </a:r>
          </a:p>
          <a:p>
            <a:pPr algn="l" fontAlgn="base"/>
            <a:r>
              <a:rPr lang="nl-NL" b="0" i="0" dirty="0" err="1">
                <a:solidFill>
                  <a:srgbClr val="000000"/>
                </a:solidFill>
                <a:effectLst/>
                <a:highlight>
                  <a:srgbClr val="FFFFFF"/>
                </a:highlight>
                <a:latin typeface="Open Sans" panose="020B0606030504020204" pitchFamily="34" charset="0"/>
              </a:rPr>
              <a:t>Mutzel</a:t>
            </a:r>
            <a:r>
              <a:rPr lang="nl-NL" b="0" i="0" dirty="0">
                <a:solidFill>
                  <a:srgbClr val="000000"/>
                </a:solidFill>
                <a:effectLst/>
                <a:highlight>
                  <a:srgbClr val="FFFFFF"/>
                </a:highlight>
                <a:latin typeface="Open Sans" panose="020B0606030504020204" pitchFamily="34" charset="0"/>
              </a:rPr>
              <a:t> waarschuwt ook voor mogelijke bijwerkingen van deze geneesmiddelen, zoals gastro-intestinale problemen en gewichtstoename na het stoppen van het gebruik.</a:t>
            </a:r>
          </a:p>
          <a:p>
            <a:pPr algn="l" fontAlgn="base"/>
            <a:r>
              <a:rPr lang="nl-NL" b="0" i="0" dirty="0">
                <a:solidFill>
                  <a:srgbClr val="000000"/>
                </a:solidFill>
                <a:effectLst/>
                <a:highlight>
                  <a:srgbClr val="FFFFFF"/>
                </a:highlight>
                <a:latin typeface="Open Sans" panose="020B0606030504020204" pitchFamily="34" charset="0"/>
              </a:rPr>
              <a:t>Hij stelt dat er veel effectievere strategieën zijn om gewichtsverlies te bereiken, zoals weerstandstraining en eiwitprioritering.</a:t>
            </a:r>
          </a:p>
          <a:p>
            <a:pPr algn="l" fontAlgn="base"/>
            <a:r>
              <a:rPr lang="nl-NL" b="0" i="0" dirty="0">
                <a:solidFill>
                  <a:srgbClr val="000000"/>
                </a:solidFill>
                <a:effectLst/>
                <a:highlight>
                  <a:srgbClr val="FFFFFF"/>
                </a:highlight>
                <a:latin typeface="Open Sans" panose="020B0606030504020204" pitchFamily="34" charset="0"/>
              </a:rPr>
              <a:t>Hij beveelt spierbehoud aan als een centrale focus tijdens het afvallen en benadrukt dat deze geneesmiddelen niet noodzakelijkerwijs de beste optie zijn.</a:t>
            </a:r>
          </a:p>
          <a:p>
            <a:pPr algn="l" fontAlgn="base"/>
            <a:r>
              <a:rPr lang="nl-NL" b="0" i="0" dirty="0">
                <a:solidFill>
                  <a:srgbClr val="000000"/>
                </a:solidFill>
                <a:effectLst/>
                <a:highlight>
                  <a:srgbClr val="FFFFFF"/>
                </a:highlight>
                <a:latin typeface="Open Sans" panose="020B0606030504020204" pitchFamily="34" charset="0"/>
              </a:rPr>
              <a:t>Deskundigen suggereren dat verder onderzoek nodig is om de langetermijneffecten van deze geneesmiddelen beter te begrijpen en dat het belangrijk is om alle aspecten van gezondheid en lichaamssamenstelling te overwegen bij het overwegen van gewichtsverliesstrategieën.</a:t>
            </a:r>
          </a:p>
          <a:p>
            <a:pPr algn="l" fontAlgn="base"/>
            <a:r>
              <a:rPr lang="nl-NL" b="1" i="0" u="none" strike="noStrike" dirty="0">
                <a:solidFill>
                  <a:srgbClr val="DD3333"/>
                </a:solidFill>
                <a:effectLst/>
                <a:highlight>
                  <a:srgbClr val="FFFFFF"/>
                </a:highlight>
                <a:latin typeface="inherit"/>
                <a:hlinkClick r:id="rId4"/>
              </a:rPr>
              <a:t>P. </a:t>
            </a:r>
            <a:r>
              <a:rPr lang="nl-NL" b="1" i="0" u="none" strike="noStrike" dirty="0" err="1">
                <a:solidFill>
                  <a:srgbClr val="DD3333"/>
                </a:solidFill>
                <a:effectLst/>
                <a:highlight>
                  <a:srgbClr val="FFFFFF"/>
                </a:highlight>
                <a:latin typeface="inherit"/>
                <a:hlinkClick r:id="rId4"/>
              </a:rPr>
              <a:t>Peterson</a:t>
            </a:r>
            <a:endParaRPr lang="nl-NL" b="0" i="0" dirty="0">
              <a:solidFill>
                <a:srgbClr val="000000"/>
              </a:solidFill>
              <a:effectLst/>
              <a:highlight>
                <a:srgbClr val="FFFFFF"/>
              </a:highlight>
              <a:latin typeface="inherit"/>
            </a:endParaRPr>
          </a:p>
          <a:p>
            <a:pPr algn="l" fontAlgn="base"/>
            <a:r>
              <a:rPr lang="nl-NL" b="0" i="0" dirty="0">
                <a:solidFill>
                  <a:srgbClr val="000000"/>
                </a:solidFill>
                <a:effectLst/>
                <a:highlight>
                  <a:srgbClr val="FFFFFF"/>
                </a:highlight>
                <a:latin typeface="inherit"/>
              </a:rPr>
              <a:t>P. </a:t>
            </a:r>
            <a:r>
              <a:rPr lang="nl-NL" b="0" i="0" dirty="0" err="1">
                <a:solidFill>
                  <a:srgbClr val="000000"/>
                </a:solidFill>
                <a:effectLst/>
                <a:highlight>
                  <a:srgbClr val="FFFFFF"/>
                </a:highlight>
                <a:latin typeface="inherit"/>
              </a:rPr>
              <a:t>Peterson</a:t>
            </a:r>
            <a:r>
              <a:rPr lang="nl-NL" b="0" i="0" dirty="0">
                <a:solidFill>
                  <a:srgbClr val="000000"/>
                </a:solidFill>
                <a:effectLst/>
                <a:highlight>
                  <a:srgbClr val="FFFFFF"/>
                </a:highlight>
                <a:latin typeface="inherit"/>
              </a:rPr>
              <a:t>, vaste redacteur bij GFC Nieuws, heeft een scherp oog voor boeiende verhalen. Zijn diverse interesses variëren van gezondheid en lifestyle tot internationale kwesties, technologie en misdaad. Zijn bijdragen verrijken de inhoud van het platform met zijn unieke perspectief.</a:t>
            </a:r>
          </a:p>
          <a:p>
            <a:pPr algn="l" fontAlgn="base"/>
            <a:r>
              <a:rPr lang="nl-NL" b="0" i="0" dirty="0">
                <a:solidFill>
                  <a:srgbClr val="000000"/>
                </a:solidFill>
                <a:effectLst/>
                <a:highlight>
                  <a:srgbClr val="FFFFFF"/>
                </a:highlight>
                <a:latin typeface="inherit"/>
              </a:rPr>
              <a:t>Voor contact: peterson@gfcnieuws.com</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27</a:t>
            </a:fld>
            <a:endParaRPr lang="nl-NL"/>
          </a:p>
        </p:txBody>
      </p:sp>
    </p:spTree>
    <p:extLst>
      <p:ext uri="{BB962C8B-B14F-4D97-AF65-F5344CB8AC3E}">
        <p14:creationId xmlns:p14="http://schemas.microsoft.com/office/powerpoint/2010/main" val="92645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Expert waarschuwt: ‘Afvalmedicijn’ semaglutide leidt tot veel spierverlies en te weinig vetverlies (gfcnieuws.com)</a:t>
            </a:r>
            <a:endParaRPr lang="nl-NL" dirty="0"/>
          </a:p>
          <a:p>
            <a:endParaRPr lang="nl-NL" dirty="0"/>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28</a:t>
            </a:fld>
            <a:endParaRPr lang="nl-NL"/>
          </a:p>
        </p:txBody>
      </p:sp>
    </p:spTree>
    <p:extLst>
      <p:ext uri="{BB962C8B-B14F-4D97-AF65-F5344CB8AC3E}">
        <p14:creationId xmlns:p14="http://schemas.microsoft.com/office/powerpoint/2010/main" val="272780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Calibri" panose="020F0502020204030204" pitchFamily="34" charset="0"/>
                <a:ea typeface="Aptos" panose="020B0004020202020204" pitchFamily="34" charset="0"/>
              </a:rPr>
              <a:t>De titel van mijn presentatie:</a:t>
            </a:r>
          </a:p>
          <a:p>
            <a:r>
              <a:rPr lang="nl-NL" sz="1200" dirty="0">
                <a:effectLst/>
                <a:latin typeface="Calibri" panose="020F0502020204030204" pitchFamily="34" charset="0"/>
                <a:ea typeface="Aptos" panose="020B0004020202020204" pitchFamily="34" charset="0"/>
              </a:rPr>
              <a:t>‘ </a:t>
            </a:r>
            <a:r>
              <a:rPr lang="nl-NL" sz="1200" b="1" dirty="0">
                <a:effectLst/>
                <a:highlight>
                  <a:srgbClr val="FFFF00"/>
                </a:highlight>
                <a:latin typeface="Calibri" panose="020F0502020204030204" pitchFamily="34" charset="0"/>
                <a:ea typeface="Aptos" panose="020B0004020202020204" pitchFamily="34" charset="0"/>
              </a:rPr>
              <a:t>Wat kunnen de leefstijlapotheker en </a:t>
            </a:r>
            <a:r>
              <a:rPr lang="nl-NL" sz="1200" b="1" dirty="0" err="1">
                <a:effectLst/>
                <a:highlight>
                  <a:srgbClr val="FFFF00"/>
                </a:highlight>
                <a:latin typeface="Calibri" panose="020F0502020204030204" pitchFamily="34" charset="0"/>
                <a:ea typeface="Aptos" panose="020B0004020202020204" pitchFamily="34" charset="0"/>
              </a:rPr>
              <a:t>leefstijldietist</a:t>
            </a:r>
            <a:r>
              <a:rPr lang="nl-NL" sz="1200" b="1" dirty="0">
                <a:effectLst/>
                <a:highlight>
                  <a:srgbClr val="FFFF00"/>
                </a:highlight>
                <a:latin typeface="Calibri" panose="020F0502020204030204" pitchFamily="34" charset="0"/>
                <a:ea typeface="Aptos" panose="020B0004020202020204" pitchFamily="34" charset="0"/>
              </a:rPr>
              <a:t> voor elkaar betekenen</a:t>
            </a:r>
            <a:r>
              <a:rPr lang="nl-NL" sz="1200" dirty="0">
                <a:effectLst/>
                <a:highlight>
                  <a:srgbClr val="FFFF00"/>
                </a:highlight>
                <a:latin typeface="Calibri" panose="020F0502020204030204" pitchFamily="34" charset="0"/>
                <a:ea typeface="Aptos" panose="020B0004020202020204" pitchFamily="34" charset="0"/>
              </a:rPr>
              <a:t>? ‘</a:t>
            </a:r>
          </a:p>
          <a:p>
            <a:r>
              <a:rPr lang="nl-NL" sz="1200" dirty="0">
                <a:effectLst/>
                <a:latin typeface="Calibri" panose="020F0502020204030204" pitchFamily="34" charset="0"/>
                <a:ea typeface="Aptos" panose="020B0004020202020204" pitchFamily="34" charset="0"/>
              </a:rPr>
              <a:t> </a:t>
            </a:r>
            <a:r>
              <a:rPr lang="nl-NL" sz="1200" dirty="0">
                <a:effectLst/>
                <a:latin typeface="Aptos" panose="020B0004020202020204" pitchFamily="34" charset="0"/>
                <a:ea typeface="Times New Roman" panose="02020603050405020304" pitchFamily="18" charset="0"/>
                <a:cs typeface="Aptos" panose="020B0004020202020204" pitchFamily="34" charset="0"/>
              </a:rPr>
              <a:t>de taken van de Leefstijlapotheker en hoe kunnen leefstijlapotheker en leefstijldiëtist het beste samenwerken? </a:t>
            </a:r>
          </a:p>
          <a:p>
            <a:endParaRPr lang="nl-NL" sz="1200">
              <a:effectLst/>
              <a:latin typeface="Aptos" panose="020B0004020202020204" pitchFamily="34" charset="0"/>
              <a:ea typeface="Times New Roman" panose="02020603050405020304" pitchFamily="18" charset="0"/>
              <a:cs typeface="Aptos" panose="020B0004020202020204" pitchFamily="34" charset="0"/>
            </a:endParaRPr>
          </a:p>
          <a:p>
            <a:r>
              <a:rPr lang="nl-NL" sz="1200">
                <a:effectLst/>
                <a:latin typeface="Aptos" panose="020B0004020202020204" pitchFamily="34" charset="0"/>
                <a:ea typeface="Times New Roman" panose="02020603050405020304" pitchFamily="18" charset="0"/>
                <a:cs typeface="Aptos" panose="020B0004020202020204" pitchFamily="34" charset="0"/>
              </a:rPr>
              <a:t>We </a:t>
            </a:r>
            <a:r>
              <a:rPr lang="nl-NL" sz="1200" dirty="0">
                <a:effectLst/>
                <a:latin typeface="Aptos" panose="020B0004020202020204" pitchFamily="34" charset="0"/>
                <a:ea typeface="Times New Roman" panose="02020603050405020304" pitchFamily="18" charset="0"/>
                <a:cs typeface="Aptos" panose="020B0004020202020204" pitchFamily="34" charset="0"/>
              </a:rPr>
              <a:t>hebben 45 minuten voor je gereserveerd, waarvan de laatste tien minuten voor vragen uit het publiek bestemd zijn. </a:t>
            </a:r>
            <a:endParaRPr lang="nl-NL" sz="1200" dirty="0">
              <a:effectLst/>
              <a:latin typeface="Aptos" panose="020B0004020202020204" pitchFamily="34" charset="0"/>
              <a:ea typeface="Aptos" panose="020B0004020202020204" pitchFamily="34" charset="0"/>
              <a:cs typeface="Aptos" panose="020B0004020202020204" pitchFamily="34" charset="0"/>
            </a:endParaRPr>
          </a:p>
          <a:p>
            <a:r>
              <a:rPr lang="nl-NL" sz="1200" dirty="0">
                <a:effectLst/>
                <a:latin typeface="Calibri" panose="020F0502020204030204" pitchFamily="34" charset="0"/>
                <a:ea typeface="Aptos" panose="020B0004020202020204" pitchFamily="34" charset="0"/>
              </a:rPr>
              <a:t>Dus </a:t>
            </a:r>
            <a:r>
              <a:rPr lang="nl-NL" sz="1200" dirty="0" err="1">
                <a:effectLst/>
                <a:latin typeface="Calibri" panose="020F0502020204030204" pitchFamily="34" charset="0"/>
                <a:ea typeface="Aptos" panose="020B0004020202020204" pitchFamily="34" charset="0"/>
              </a:rPr>
              <a:t>effectrief</a:t>
            </a:r>
            <a:r>
              <a:rPr lang="nl-NL" sz="1200" dirty="0">
                <a:effectLst/>
                <a:latin typeface="Calibri" panose="020F0502020204030204" pitchFamily="34" charset="0"/>
                <a:ea typeface="Aptos" panose="020B0004020202020204" pitchFamily="34" charset="0"/>
              </a:rPr>
              <a:t> 35 minuten spreken!! = 30 dia’s hooguit</a:t>
            </a:r>
          </a:p>
          <a:p>
            <a:r>
              <a:rPr lang="nl-NL" sz="1200" dirty="0">
                <a:effectLst/>
                <a:latin typeface="Calibri" panose="020F0502020204030204" pitchFamily="34" charset="0"/>
                <a:ea typeface="Aptos" panose="020B0004020202020204" pitchFamily="34" charset="0"/>
              </a:rPr>
              <a:t>Korte biografie:</a:t>
            </a:r>
          </a:p>
          <a:p>
            <a:r>
              <a:rPr lang="nl-NL" sz="1200" dirty="0">
                <a:effectLst/>
                <a:latin typeface="Calibri" panose="020F0502020204030204" pitchFamily="34" charset="0"/>
                <a:ea typeface="Aptos" panose="020B0004020202020204" pitchFamily="34" charset="0"/>
              </a:rPr>
              <a:t>Anne-Margreeth Krijger-Dijkema, leefstijlapotheker. Aandachtsgebieden: diabetes , diabetessubtypering en leefstijl. In 2020 Leefstijlprofessional  van het jaar (Vereniging Arts en leefstijl). Voorzitter NDF werkgroep: leefstijlinterventies bij DM2. Lid wetenschappelijke adviesraad Diabetes fonds.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9953A-E3CB-4FD9-A3F6-B0C853BDFC64}"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419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tabel 40.1 voedingsboek</a:t>
            </a:r>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9</a:t>
            </a:fld>
            <a:endParaRPr lang="nl-NL"/>
          </a:p>
        </p:txBody>
      </p:sp>
    </p:spTree>
    <p:extLst>
      <p:ext uri="{BB962C8B-B14F-4D97-AF65-F5344CB8AC3E}">
        <p14:creationId xmlns:p14="http://schemas.microsoft.com/office/powerpoint/2010/main" val="165267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tabel 40.1 voedingsboek</a:t>
            </a:r>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10</a:t>
            </a:fld>
            <a:endParaRPr lang="nl-NL"/>
          </a:p>
        </p:txBody>
      </p:sp>
    </p:spTree>
    <p:extLst>
      <p:ext uri="{BB962C8B-B14F-4D97-AF65-F5344CB8AC3E}">
        <p14:creationId xmlns:p14="http://schemas.microsoft.com/office/powerpoint/2010/main" val="137969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tabel 40.1 voedingsboek</a:t>
            </a:r>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11</a:t>
            </a:fld>
            <a:endParaRPr lang="nl-NL"/>
          </a:p>
        </p:txBody>
      </p:sp>
    </p:spTree>
    <p:extLst>
      <p:ext uri="{BB962C8B-B14F-4D97-AF65-F5344CB8AC3E}">
        <p14:creationId xmlns:p14="http://schemas.microsoft.com/office/powerpoint/2010/main" val="407704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t>
            </a:r>
          </a:p>
          <a:p>
            <a:r>
              <a:rPr lang="nl-NL" dirty="0"/>
              <a:t>https://www.google.com/url?sa=i&amp;url=https%3A%2F%2Fslideplayer.nl%2Fslide%2F1940993%2F&amp;psig=AOvVaw1ceZgbRLETBowuseAQ1hMA&amp;ust=1712588917406000&amp;source=images&amp;cd=vfe&amp;opi=89978449&amp;ved=0CBIQjRxqFwoTCIjK75CxsIUDFQAAAAAdAAAAABAJ</a:t>
            </a:r>
          </a:p>
          <a:p>
            <a:endParaRPr lang="nl-NL" dirty="0"/>
          </a:p>
          <a:p>
            <a:r>
              <a:rPr lang="nl-NL" dirty="0"/>
              <a:t>Zie tabel 40.1 voedingsboek</a:t>
            </a:r>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12</a:t>
            </a:fld>
            <a:endParaRPr lang="nl-NL"/>
          </a:p>
        </p:txBody>
      </p:sp>
    </p:spTree>
    <p:extLst>
      <p:ext uri="{BB962C8B-B14F-4D97-AF65-F5344CB8AC3E}">
        <p14:creationId xmlns:p14="http://schemas.microsoft.com/office/powerpoint/2010/main" val="24743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tabel 40.1 voedingsboek</a:t>
            </a:r>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13</a:t>
            </a:fld>
            <a:endParaRPr lang="nl-NL"/>
          </a:p>
        </p:txBody>
      </p:sp>
    </p:spTree>
    <p:extLst>
      <p:ext uri="{BB962C8B-B14F-4D97-AF65-F5344CB8AC3E}">
        <p14:creationId xmlns:p14="http://schemas.microsoft.com/office/powerpoint/2010/main" val="3338507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tabel 40.1 voedingsboek</a:t>
            </a:r>
          </a:p>
        </p:txBody>
      </p:sp>
      <p:sp>
        <p:nvSpPr>
          <p:cNvPr id="4" name="Tijdelijke aanduiding voor dianummer 3"/>
          <p:cNvSpPr>
            <a:spLocks noGrp="1"/>
          </p:cNvSpPr>
          <p:nvPr>
            <p:ph type="sldNum" sz="quarter" idx="5"/>
          </p:nvPr>
        </p:nvSpPr>
        <p:spPr/>
        <p:txBody>
          <a:bodyPr/>
          <a:lstStyle/>
          <a:p>
            <a:fld id="{EEC8FD47-5242-4FAF-8106-31442468F64C}" type="slidenum">
              <a:rPr lang="nl-NL" smtClean="0"/>
              <a:t>15</a:t>
            </a:fld>
            <a:endParaRPr lang="nl-NL"/>
          </a:p>
        </p:txBody>
      </p:sp>
    </p:spTree>
    <p:extLst>
      <p:ext uri="{BB962C8B-B14F-4D97-AF65-F5344CB8AC3E}">
        <p14:creationId xmlns:p14="http://schemas.microsoft.com/office/powerpoint/2010/main" val="180296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00354E"/>
                </a:solidFill>
                <a:effectLst/>
                <a:latin typeface="Avenir"/>
              </a:rPr>
              <a:t>Medicamenteuze factoren</a:t>
            </a:r>
            <a:endParaRPr lang="nl-NL" b="0" i="0" dirty="0">
              <a:solidFill>
                <a:srgbClr val="00354E"/>
              </a:solidFill>
              <a:effectLst/>
              <a:latin typeface="Avenir"/>
            </a:endParaRPr>
          </a:p>
          <a:p>
            <a:pPr algn="l"/>
            <a:r>
              <a:rPr lang="nl-NL" b="0" i="0" dirty="0">
                <a:solidFill>
                  <a:srgbClr val="00354E"/>
                </a:solidFill>
                <a:effectLst/>
                <a:latin typeface="Avenir"/>
              </a:rPr>
              <a:t>Het is ook van belang om na te gaan of er sprake is van het actueel of eerder gebruik van medicatie met een potentieel gewicht verhogende bijwerking. Hiervoor kan een medicatiebeoordeling of medicatie-evaluatie worden uitgevoerd. Medicatie kan de energiehomeostase beïnvloeden door bijvoorbeeld het bevorderen van honger, door het metabolisme in rust te verminderen of door lichaamsbeweging te belemmeren . Indien mogelijk kan het in sommige gevallen nuttig zijn om medicatie te wijzigen in een alternatief zonder </a:t>
            </a:r>
            <a:r>
              <a:rPr lang="nl-NL" b="0" i="0" dirty="0" err="1">
                <a:solidFill>
                  <a:srgbClr val="00354E"/>
                </a:solidFill>
                <a:effectLst/>
                <a:latin typeface="Avenir"/>
              </a:rPr>
              <a:t>gewichtsverhogende</a:t>
            </a:r>
            <a:r>
              <a:rPr lang="nl-NL" b="0" i="0" dirty="0">
                <a:solidFill>
                  <a:srgbClr val="00354E"/>
                </a:solidFill>
                <a:effectLst/>
                <a:latin typeface="Avenir"/>
              </a:rPr>
              <a:t> bijwerking. Het stoppen of afbouwen van deze medicatie zou kunnen resulteren in gewichtsvermindering of de gunstige effecten van een overgewicht of obesitasbehandeling minder belemmeren. Een grondige uitvraag van medicijngebruik moet daarom meer inzicht geven in het gebruik medicijnen met een potentieel gewicht verhogende werking en in welke mate de patiënt dit ervaart. Overweeg waar mogelijk alternatieve opties voor deze medicatie. De meest voorkomende potentieel gewicht verhogende medicijnen zijn weergegeven in tabel 1.1. De middelen staan nu per hoofdcategorie ingedeeld, maar sommige middelen hebben meerdere indicaties dan alleen deze hoofdcategorie.</a:t>
            </a:r>
          </a:p>
          <a:p>
            <a:pPr algn="l"/>
            <a:r>
              <a:rPr lang="nl-NL" b="0" i="0" dirty="0">
                <a:solidFill>
                  <a:srgbClr val="00354E"/>
                </a:solidFill>
                <a:effectLst/>
                <a:latin typeface="Avenir"/>
              </a:rPr>
              <a:t>De wijze waarop en de mate waarin deze medicamenten bijdragen aan gewichtstoename verschillen per middel. Zo kunnen sommige antidepressiva en antipsychotica de eetlust stimuleren en/of stofwisseling vertragen (</a:t>
            </a:r>
            <a:r>
              <a:rPr lang="nl-NL" b="0" i="0" dirty="0" err="1">
                <a:solidFill>
                  <a:srgbClr val="00354E"/>
                </a:solidFill>
                <a:effectLst/>
                <a:latin typeface="Avenir"/>
              </a:rPr>
              <a:t>Savas</a:t>
            </a:r>
            <a:r>
              <a:rPr lang="nl-NL" b="0" i="0" dirty="0">
                <a:solidFill>
                  <a:srgbClr val="00354E"/>
                </a:solidFill>
                <a:effectLst/>
                <a:latin typeface="Avenir"/>
              </a:rPr>
              <a:t>, 2019; </a:t>
            </a:r>
            <a:r>
              <a:rPr lang="nl-NL" b="0" i="0" dirty="0" err="1">
                <a:solidFill>
                  <a:srgbClr val="00354E"/>
                </a:solidFill>
                <a:effectLst/>
                <a:latin typeface="Avenir"/>
              </a:rPr>
              <a:t>Wharton</a:t>
            </a:r>
            <a:r>
              <a:rPr lang="nl-NL" b="0" i="0" dirty="0">
                <a:solidFill>
                  <a:srgbClr val="00354E"/>
                </a:solidFill>
                <a:effectLst/>
                <a:latin typeface="Avenir"/>
              </a:rPr>
              <a:t>, 2018; Malone, 2005). Gewichtstoename bij corticosteroïden ontstaat door onder andere een toename van de </a:t>
            </a:r>
            <a:r>
              <a:rPr lang="nl-NL" b="0" i="0" dirty="0" err="1">
                <a:solidFill>
                  <a:srgbClr val="00354E"/>
                </a:solidFill>
                <a:effectLst/>
                <a:latin typeface="Avenir"/>
              </a:rPr>
              <a:t>adipogenese</a:t>
            </a:r>
            <a:r>
              <a:rPr lang="nl-NL" b="0" i="0" dirty="0">
                <a:solidFill>
                  <a:srgbClr val="00354E"/>
                </a:solidFill>
                <a:effectLst/>
                <a:latin typeface="Avenir"/>
              </a:rPr>
              <a:t> van centraal vet, toename lipolyse en afname </a:t>
            </a:r>
            <a:r>
              <a:rPr lang="nl-NL" b="0" i="0" dirty="0" err="1">
                <a:solidFill>
                  <a:srgbClr val="00354E"/>
                </a:solidFill>
                <a:effectLst/>
                <a:latin typeface="Avenir"/>
              </a:rPr>
              <a:t>lipoproteine</a:t>
            </a:r>
            <a:r>
              <a:rPr lang="nl-NL" b="0" i="0" dirty="0">
                <a:solidFill>
                  <a:srgbClr val="00354E"/>
                </a:solidFill>
                <a:effectLst/>
                <a:latin typeface="Avenir"/>
              </a:rPr>
              <a:t> lipase activiteit in perifeer vet (</a:t>
            </a:r>
            <a:r>
              <a:rPr lang="nl-NL" b="0" i="0" dirty="0" err="1">
                <a:solidFill>
                  <a:srgbClr val="00354E"/>
                </a:solidFill>
                <a:effectLst/>
                <a:latin typeface="Avenir"/>
              </a:rPr>
              <a:t>Fardet</a:t>
            </a:r>
            <a:r>
              <a:rPr lang="nl-NL" b="0" i="0" dirty="0">
                <a:solidFill>
                  <a:srgbClr val="00354E"/>
                </a:solidFill>
                <a:effectLst/>
                <a:latin typeface="Avenir"/>
              </a:rPr>
              <a:t> 2014). Daarnaast kan er sprake zijn van een stimulatie van eetlust, vertraagde stofwisseling, en het vasthouden van vocht. Vooral langdurig gebruik van corticosteroïden is geassocieerd met significante gewichtstoename.</a:t>
            </a:r>
          </a:p>
          <a:p>
            <a:pPr algn="l"/>
            <a:r>
              <a:rPr lang="nl-NL" b="0" i="0" dirty="0">
                <a:solidFill>
                  <a:srgbClr val="00354E"/>
                </a:solidFill>
                <a:effectLst/>
                <a:latin typeface="Avenir"/>
              </a:rPr>
              <a:t> </a:t>
            </a:r>
          </a:p>
          <a:p>
            <a:endParaRPr lang="nl-NL" dirty="0"/>
          </a:p>
        </p:txBody>
      </p:sp>
      <p:sp>
        <p:nvSpPr>
          <p:cNvPr id="4" name="Tijdelijke aanduiding voor dianummer 3"/>
          <p:cNvSpPr>
            <a:spLocks noGrp="1"/>
          </p:cNvSpPr>
          <p:nvPr>
            <p:ph type="sldNum" sz="quarter" idx="5"/>
          </p:nvPr>
        </p:nvSpPr>
        <p:spPr/>
        <p:txBody>
          <a:bodyPr/>
          <a:lstStyle/>
          <a:p>
            <a:fld id="{8A425049-992F-4317-BBC6-D0CC55F84C91}" type="slidenum">
              <a:rPr lang="nl-NL" smtClean="0"/>
              <a:t>17</a:t>
            </a:fld>
            <a:endParaRPr lang="nl-NL"/>
          </a:p>
        </p:txBody>
      </p:sp>
    </p:spTree>
    <p:extLst>
      <p:ext uri="{BB962C8B-B14F-4D97-AF65-F5344CB8AC3E}">
        <p14:creationId xmlns:p14="http://schemas.microsoft.com/office/powerpoint/2010/main" val="1275505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CC7F6-9BAF-1F54-E146-C4740AA20C4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ACBD458-7907-1EB7-4255-8015C9EB68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B18B2B7-729B-5C1F-A4C4-1B5F35B6DD00}"/>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A03BD003-820C-B959-06F3-216072DC17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F6490C-C2FE-D65F-0240-29341DDB6CAA}"/>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2339571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19243-EC57-7CF4-3274-5F3B93DFA14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2A1E31A-E1F7-5042-963D-F4B501059F6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DC9187-6027-E9EF-E99E-815891AFDD0A}"/>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386814BE-F50B-5068-2C4C-833994063B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2CCCCF-60E7-E53D-F06F-3A03EDDA7951}"/>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302354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0309EAC-4C37-D143-690A-9548D8D8458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C627016-D110-B652-5521-66F0F52473B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853C329-DC1E-B8FD-F9DE-402B7B96334B}"/>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9A3200DC-9C25-69AD-C019-9DB60FBA5F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BFBBED-B170-B708-4C0E-18A1E260EA48}"/>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2477234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030F6D-61E6-C5D5-D2E3-49875029674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0D6C94C-DF66-7CC8-EC83-9FA0AE1651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5E33EB1-A039-3190-A42E-BF65E809A3B0}"/>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9D72CE17-BB34-8E31-E42C-4B207075AAF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9A2631-9AC3-79A8-0121-763EC3069D22}"/>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140604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0BCFF0-9633-15BA-F385-C548ABF5B86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3ACEAFD-960F-C67A-58D6-7912756C697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B9B5D9-AEDE-AAF8-271B-2BC2BD43730D}"/>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3116C0A5-A9AA-C571-6DB5-D53EFB7A1C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2E2A00C-E4D5-7A47-25AC-FB911D767B8D}"/>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3590229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60B91-25F9-11D2-5998-644EEAF839F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5A56235-53AE-D0FA-DB8D-73D3161F8B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F85FAF6-CC43-1C79-59C2-84427D758837}"/>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6E9C8507-410E-EE85-F594-91137B67EAF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ABD149-402F-6EB0-5D62-42AFBB8F23D2}"/>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3770223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2EC50-7361-EE14-B4FB-B35FE138A9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AEC85D7-B8A0-4F35-C041-8AE16D9329B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2CC857A-19BB-494C-6F4E-0CC94B50BD7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54364ED-097C-F56D-6175-5887C059DE14}"/>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6" name="Tijdelijke aanduiding voor voettekst 5">
            <a:extLst>
              <a:ext uri="{FF2B5EF4-FFF2-40B4-BE49-F238E27FC236}">
                <a16:creationId xmlns:a16="http://schemas.microsoft.com/office/drawing/2014/main" id="{00A3DF70-4DEC-1665-E1A3-6500348243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7F2C311-FCC4-45E4-A69C-04F2C03C73A7}"/>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300704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7AFC9-9FC5-FD66-A857-CD3A3F76B9C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5748951-33FF-68DB-6BC7-992E078BCB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4B9EC0B-D50A-4382-18FA-F9E43CBEFBB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86020F5-A5FA-0FC7-3AA6-09F2643A46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B4744C1-9E52-DD6C-94FD-AC10648843D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39389FF-ADA1-2138-8E78-D5C6961EE113}"/>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8" name="Tijdelijke aanduiding voor voettekst 7">
            <a:extLst>
              <a:ext uri="{FF2B5EF4-FFF2-40B4-BE49-F238E27FC236}">
                <a16:creationId xmlns:a16="http://schemas.microsoft.com/office/drawing/2014/main" id="{08E75128-E3FD-92EA-7230-19D93B46975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C95B94A-1367-A315-3B2F-E9CA03428352}"/>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908232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E2AE95-D9C0-25C3-982F-2F713B0D89B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721B14A-4C9C-81C8-F71C-E44AF4F77FA0}"/>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4" name="Tijdelijke aanduiding voor voettekst 3">
            <a:extLst>
              <a:ext uri="{FF2B5EF4-FFF2-40B4-BE49-F238E27FC236}">
                <a16:creationId xmlns:a16="http://schemas.microsoft.com/office/drawing/2014/main" id="{E78DEB8E-DDB4-FFAE-E301-6C11A16271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DE6559E-39CC-ACC6-A531-9964C0F66750}"/>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3897680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5040517-6DBD-0574-8E90-2229B8BCB5B3}"/>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3" name="Tijdelijke aanduiding voor voettekst 2">
            <a:extLst>
              <a:ext uri="{FF2B5EF4-FFF2-40B4-BE49-F238E27FC236}">
                <a16:creationId xmlns:a16="http://schemas.microsoft.com/office/drawing/2014/main" id="{E16CF894-CB0B-C17B-81A7-5A0F392C5C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790015C-64A1-1661-D8D5-F14DF473DCF6}"/>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1475669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96D58-503B-EEC4-123B-73C2509917F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B4AE92C-C8A4-BDD5-D4F0-8B198BC19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B9B3AD3-4B66-B414-754E-6A9FBE714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C149FEF-B0B2-A491-2098-9F4830D28362}"/>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6" name="Tijdelijke aanduiding voor voettekst 5">
            <a:extLst>
              <a:ext uri="{FF2B5EF4-FFF2-40B4-BE49-F238E27FC236}">
                <a16:creationId xmlns:a16="http://schemas.microsoft.com/office/drawing/2014/main" id="{218FE9D4-75F6-00DC-7958-1DE6ECCB2CB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CD602AE-4CCB-8FF8-136F-96EE2F74FB9E}"/>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2747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36903-B9A2-CA9D-CE7D-A9216F9D3F9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65A3333-F652-D912-EA8A-FF00B0B9BA8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191471-7FB1-A79F-F725-7EFF938462CD}"/>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01F5EE1B-06A3-5451-DAC2-6C7079B36B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0CB0144-6FDC-C4EB-5758-373E75B43A78}"/>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372455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6E3B2-055C-7BE0-AECD-AA43ADABAB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FEDAB81-90F7-14B0-51D2-EA5E5F1145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0256F7F-17BA-E81E-08F7-9023949EA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5D7CF43-1AF7-AB4C-98C1-86606626A440}"/>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6" name="Tijdelijke aanduiding voor voettekst 5">
            <a:extLst>
              <a:ext uri="{FF2B5EF4-FFF2-40B4-BE49-F238E27FC236}">
                <a16:creationId xmlns:a16="http://schemas.microsoft.com/office/drawing/2014/main" id="{99820FA6-E7D0-C012-BF98-E35FE30A94B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40C8EE-A90D-AF65-F7A6-AC8830B263C7}"/>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2571808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BB278-5A3A-D63A-CAAD-EE4115C5707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BADE66F-7699-2A19-BB3C-505797484B8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3CEDED2-F399-9EDC-48CC-B83B84C90E8C}"/>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E2DAE450-D5B6-6C74-8220-AC574D224C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A173E0-8D3E-9E08-4BFC-EFE48288078D}"/>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3020004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504A6FD-5A3D-7838-DEAB-343FA4AD0BB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E085165-881C-BE86-0DF6-3BEE31B33F7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34CE670-38CC-0767-DBB7-47C5AB5FADFF}"/>
              </a:ext>
            </a:extLst>
          </p:cNvPr>
          <p:cNvSpPr>
            <a:spLocks noGrp="1"/>
          </p:cNvSpPr>
          <p:nvPr>
            <p:ph type="dt" sz="half" idx="10"/>
          </p:nvPr>
        </p:nvSpPr>
        <p:spPr/>
        <p:txBody>
          <a:bodyPr/>
          <a:lstStyle/>
          <a:p>
            <a:fld id="{4E2CFE8D-8947-4399-A5DE-8D627720B432}"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715A83D2-4468-843C-8985-C264C4E1A0A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04EDA20-B9CF-907F-358D-8A7AEAE0F050}"/>
              </a:ext>
            </a:extLst>
          </p:cNvPr>
          <p:cNvSpPr>
            <a:spLocks noGrp="1"/>
          </p:cNvSpPr>
          <p:nvPr>
            <p:ph type="sldNum" sz="quarter" idx="12"/>
          </p:nvPr>
        </p:nvSpPr>
        <p:spPr/>
        <p:txBody>
          <a:bodyPr/>
          <a:lstStyle/>
          <a:p>
            <a:fld id="{2897CB36-BD6C-4492-830D-DA9FA791F83B}" type="slidenum">
              <a:rPr lang="nl-NL" smtClean="0"/>
              <a:t>‹#›</a:t>
            </a:fld>
            <a:endParaRPr lang="nl-NL"/>
          </a:p>
        </p:txBody>
      </p:sp>
    </p:spTree>
    <p:extLst>
      <p:ext uri="{BB962C8B-B14F-4D97-AF65-F5344CB8AC3E}">
        <p14:creationId xmlns:p14="http://schemas.microsoft.com/office/powerpoint/2010/main" val="470159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188441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F5827-5A7D-DA1B-D5A3-50ACE9B6B69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BAFFE05-6D27-E3CA-85BD-94E122EC9C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A6A3472-9608-52B9-9719-10948225A4E0}"/>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88A65F9F-DBDF-57B0-DB7E-C004D4E018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7F1FD7E-E47B-BDDD-FE64-8ACE519C3E09}"/>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379407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F06F2-3EE4-C5D6-E1CD-63886266CCF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DAAA932-2A29-172F-1568-ACE1C90E075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A7F3068-F7D7-B05D-3CF5-38D2E985CBF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3C5AE1F-CCEC-7995-5E71-467FCB18750B}"/>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6" name="Tijdelijke aanduiding voor voettekst 5">
            <a:extLst>
              <a:ext uri="{FF2B5EF4-FFF2-40B4-BE49-F238E27FC236}">
                <a16:creationId xmlns:a16="http://schemas.microsoft.com/office/drawing/2014/main" id="{770D006B-38BB-D140-6623-4F82FDC82F1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5B7B3AC-9820-DCB6-72AC-997AFCA02D7A}"/>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103394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366B9D-7344-D582-D289-96E7C260753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238EFAC-1282-959F-342E-853C01045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516FD0B-3E11-6A28-0A64-11F1ECCF845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9BA83B1-9F0D-36EA-8A9C-E8F0D680CC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B80F79-C455-C195-690B-67C1984370E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14DAE46-CD3B-207D-B756-9EC7C5A4CE6D}"/>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8" name="Tijdelijke aanduiding voor voettekst 7">
            <a:extLst>
              <a:ext uri="{FF2B5EF4-FFF2-40B4-BE49-F238E27FC236}">
                <a16:creationId xmlns:a16="http://schemas.microsoft.com/office/drawing/2014/main" id="{373E6945-B17B-D02D-325C-D09CD9952E4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539D5AB-FADD-AC15-46E3-81048B062F20}"/>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3308241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5DDC3B-AAFB-3490-59A5-8607BB14E33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16D3E45-F6F3-ADA5-AC5B-BAB4E01BF03A}"/>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4" name="Tijdelijke aanduiding voor voettekst 3">
            <a:extLst>
              <a:ext uri="{FF2B5EF4-FFF2-40B4-BE49-F238E27FC236}">
                <a16:creationId xmlns:a16="http://schemas.microsoft.com/office/drawing/2014/main" id="{F774A60F-28B2-E694-ECBA-2923DE883BD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593568F-85F8-C396-7D18-535B221730D9}"/>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305330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B6A5C4B-A15D-7C29-3AC8-A357667CE477}"/>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3" name="Tijdelijke aanduiding voor voettekst 2">
            <a:extLst>
              <a:ext uri="{FF2B5EF4-FFF2-40B4-BE49-F238E27FC236}">
                <a16:creationId xmlns:a16="http://schemas.microsoft.com/office/drawing/2014/main" id="{ED6707A9-5F69-85DF-B099-B6C929170CD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6068312-8844-C707-8CA8-25277120AE2F}"/>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65865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E4F33-EB4C-9285-E5AA-3F2D1FA59F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03D9602-2EA0-680A-8D81-98BE409F18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4F64136-7E2A-62D3-BBEC-D28F0E780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0B59656-07B2-FC8B-37A0-C0783A17B4D5}"/>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6" name="Tijdelijke aanduiding voor voettekst 5">
            <a:extLst>
              <a:ext uri="{FF2B5EF4-FFF2-40B4-BE49-F238E27FC236}">
                <a16:creationId xmlns:a16="http://schemas.microsoft.com/office/drawing/2014/main" id="{EB8DC443-87BE-504D-D030-CB9AAF8A854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E80C63-ADA0-B475-66DB-FE668333CE2A}"/>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71463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3A75A-E993-6BFB-C162-73159ACC5C1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DD267B4-DAE1-459C-AD3E-709A78DEF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D897AD7-AEF1-6D5E-C186-70EE459E5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CB3F6B-BFC7-B122-A027-A6F6CA05B394}"/>
              </a:ext>
            </a:extLst>
          </p:cNvPr>
          <p:cNvSpPr>
            <a:spLocks noGrp="1"/>
          </p:cNvSpPr>
          <p:nvPr>
            <p:ph type="dt" sz="half" idx="10"/>
          </p:nvPr>
        </p:nvSpPr>
        <p:spPr/>
        <p:txBody>
          <a:bodyPr/>
          <a:lstStyle/>
          <a:p>
            <a:fld id="{42282CE4-9E43-4C47-AD2D-241ECA418437}" type="datetimeFigureOut">
              <a:rPr lang="nl-NL" smtClean="0"/>
              <a:t>13-4-2024</a:t>
            </a:fld>
            <a:endParaRPr lang="nl-NL"/>
          </a:p>
        </p:txBody>
      </p:sp>
      <p:sp>
        <p:nvSpPr>
          <p:cNvPr id="6" name="Tijdelijke aanduiding voor voettekst 5">
            <a:extLst>
              <a:ext uri="{FF2B5EF4-FFF2-40B4-BE49-F238E27FC236}">
                <a16:creationId xmlns:a16="http://schemas.microsoft.com/office/drawing/2014/main" id="{89049246-48C2-22FA-C951-A81120735E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9D5D99-7D70-4C74-A1D4-DF728D00009F}"/>
              </a:ext>
            </a:extLst>
          </p:cNvPr>
          <p:cNvSpPr>
            <a:spLocks noGrp="1"/>
          </p:cNvSpPr>
          <p:nvPr>
            <p:ph type="sldNum" sz="quarter" idx="12"/>
          </p:nvPr>
        </p:nvSpPr>
        <p:spPr/>
        <p:txBody>
          <a:bodyPr/>
          <a:lstStyle/>
          <a:p>
            <a:fld id="{3627C15D-F664-4564-8393-E155B58CA206}" type="slidenum">
              <a:rPr lang="nl-NL" smtClean="0"/>
              <a:t>‹#›</a:t>
            </a:fld>
            <a:endParaRPr lang="nl-NL"/>
          </a:p>
        </p:txBody>
      </p:sp>
    </p:spTree>
    <p:extLst>
      <p:ext uri="{BB962C8B-B14F-4D97-AF65-F5344CB8AC3E}">
        <p14:creationId xmlns:p14="http://schemas.microsoft.com/office/powerpoint/2010/main" val="338081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1DF39FF-28EA-AE77-CFBA-25CF1172E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8D9FDE2-B3FB-99C6-AD9D-534271A1AC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1514E8-2135-18D3-68A0-018A460129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282CE4-9E43-4C47-AD2D-241ECA418437}"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E9A270A1-D6DD-9AE2-82F5-35B6737FEB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9ED7D420-E085-8ECE-91B2-514F9BFE13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7C15D-F664-4564-8393-E155B58CA206}" type="slidenum">
              <a:rPr lang="nl-NL" smtClean="0"/>
              <a:t>‹#›</a:t>
            </a:fld>
            <a:endParaRPr lang="nl-NL"/>
          </a:p>
        </p:txBody>
      </p:sp>
    </p:spTree>
    <p:extLst>
      <p:ext uri="{BB962C8B-B14F-4D97-AF65-F5344CB8AC3E}">
        <p14:creationId xmlns:p14="http://schemas.microsoft.com/office/powerpoint/2010/main" val="1222183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272A41B-9CC1-233A-3F65-0283B8CA0B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FB0A8DC-B0F6-31A8-22D4-804F4C09D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DF371AF-13A3-5707-3667-DD09B912F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CFE8D-8947-4399-A5DE-8D627720B432}" type="datetimeFigureOut">
              <a:rPr lang="nl-NL" smtClean="0"/>
              <a:t>13-4-2024</a:t>
            </a:fld>
            <a:endParaRPr lang="nl-NL"/>
          </a:p>
        </p:txBody>
      </p:sp>
      <p:sp>
        <p:nvSpPr>
          <p:cNvPr id="5" name="Tijdelijke aanduiding voor voettekst 4">
            <a:extLst>
              <a:ext uri="{FF2B5EF4-FFF2-40B4-BE49-F238E27FC236}">
                <a16:creationId xmlns:a16="http://schemas.microsoft.com/office/drawing/2014/main" id="{D514E348-3605-AE66-DF14-ACF4BC1FAF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565BBCC-D6D0-D8E9-0AB0-2C6166E50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7CB36-BD6C-4492-830D-DA9FA791F83B}" type="slidenum">
              <a:rPr lang="nl-NL" smtClean="0"/>
              <a:t>‹#›</a:t>
            </a:fld>
            <a:endParaRPr lang="nl-NL"/>
          </a:p>
        </p:txBody>
      </p:sp>
    </p:spTree>
    <p:extLst>
      <p:ext uri="{BB962C8B-B14F-4D97-AF65-F5344CB8AC3E}">
        <p14:creationId xmlns:p14="http://schemas.microsoft.com/office/powerpoint/2010/main" val="37990798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richtlijnendatabase.nl/richtlijn/overgewicht_en_obesitas_bij_volwassenen_en_kinderen/volwassenen/diagnostiek_van_overgewicht_en_obesitas_bij_volwassenen.html"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richtlijnendatabase.nl/richtlijn/overgewicht_en_obesitas_bij_volwassenen_en_kinderen/volwassenen/diagnostiek_van_overgewicht_en_obesitas_bij_volwassenen.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richtlijnendatabase.nl/richtlijn/overgewicht_en_obesitas_bij_volwassenen_en_kinderen/volwassenen/diagnostiek_van_overgewicht_en_obesitas_bij_volwassenen.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richtlijnendatabase.nl/richtlijn/overgewicht_en_obesitas_bij_volwassenen_en_kinderen/volwassenen/diagnostiek_van_overgewicht_en_obesitas_bij_volwassenen.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eleefstijlapotheker.nl/"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Bruine capsules op groene ondergrond">
            <a:extLst>
              <a:ext uri="{FF2B5EF4-FFF2-40B4-BE49-F238E27FC236}">
                <a16:creationId xmlns:a16="http://schemas.microsoft.com/office/drawing/2014/main" id="{9A92674E-33FB-3077-654D-271499ED90F4}"/>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0"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B0E87DB-DCAA-158C-1AA5-15400901D4CC}"/>
              </a:ext>
            </a:extLst>
          </p:cNvPr>
          <p:cNvSpPr>
            <a:spLocks noGrp="1"/>
          </p:cNvSpPr>
          <p:nvPr>
            <p:ph type="ctrTitle"/>
          </p:nvPr>
        </p:nvSpPr>
        <p:spPr>
          <a:xfrm>
            <a:off x="6788552" y="675208"/>
            <a:ext cx="4816594" cy="3692028"/>
          </a:xfrm>
          <a:noFill/>
        </p:spPr>
        <p:txBody>
          <a:bodyPr>
            <a:normAutofit fontScale="90000"/>
          </a:bodyPr>
          <a:lstStyle/>
          <a:p>
            <a:pPr algn="l"/>
            <a:r>
              <a:rPr lang="nl-NL" sz="4400" b="1" dirty="0">
                <a:solidFill>
                  <a:schemeClr val="accent1"/>
                </a:solidFill>
                <a:effectLst/>
                <a:latin typeface="Calibri" panose="020F0502020204030204" pitchFamily="34" charset="0"/>
                <a:ea typeface="Aptos" panose="020B0004020202020204" pitchFamily="34" charset="0"/>
              </a:rPr>
              <a:t>‘Wat kunnen de leefstijl-apotheker </a:t>
            </a:r>
            <a:br>
              <a:rPr lang="nl-NL" sz="4400" b="1" dirty="0">
                <a:solidFill>
                  <a:schemeClr val="accent1"/>
                </a:solidFill>
                <a:effectLst/>
                <a:latin typeface="Calibri" panose="020F0502020204030204" pitchFamily="34" charset="0"/>
                <a:ea typeface="Aptos" panose="020B0004020202020204" pitchFamily="34" charset="0"/>
              </a:rPr>
            </a:br>
            <a:r>
              <a:rPr lang="nl-NL" sz="4400" b="1" dirty="0">
                <a:solidFill>
                  <a:schemeClr val="accent1"/>
                </a:solidFill>
                <a:effectLst/>
                <a:latin typeface="Calibri" panose="020F0502020204030204" pitchFamily="34" charset="0"/>
                <a:ea typeface="Aptos" panose="020B0004020202020204" pitchFamily="34" charset="0"/>
              </a:rPr>
              <a:t>en leefstijl-diëtist </a:t>
            </a:r>
            <a:br>
              <a:rPr lang="nl-NL" sz="4400" b="1" dirty="0">
                <a:solidFill>
                  <a:schemeClr val="accent1"/>
                </a:solidFill>
                <a:effectLst/>
                <a:latin typeface="Calibri" panose="020F0502020204030204" pitchFamily="34" charset="0"/>
                <a:ea typeface="Aptos" panose="020B0004020202020204" pitchFamily="34" charset="0"/>
              </a:rPr>
            </a:br>
            <a:r>
              <a:rPr lang="nl-NL" sz="4400" b="1" dirty="0">
                <a:solidFill>
                  <a:schemeClr val="accent1"/>
                </a:solidFill>
                <a:effectLst/>
                <a:latin typeface="Calibri" panose="020F0502020204030204" pitchFamily="34" charset="0"/>
                <a:ea typeface="Aptos" panose="020B0004020202020204" pitchFamily="34" charset="0"/>
              </a:rPr>
              <a:t>voor elkaar betekenen</a:t>
            </a:r>
            <a:r>
              <a:rPr lang="nl-NL" sz="4400" dirty="0">
                <a:solidFill>
                  <a:schemeClr val="accent1"/>
                </a:solidFill>
                <a:effectLst/>
                <a:latin typeface="Calibri" panose="020F0502020204030204" pitchFamily="34" charset="0"/>
                <a:ea typeface="Aptos" panose="020B0004020202020204" pitchFamily="34" charset="0"/>
              </a:rPr>
              <a:t>?‘</a:t>
            </a:r>
            <a:br>
              <a:rPr lang="nl-NL" sz="5400" dirty="0">
                <a:effectLst/>
                <a:highlight>
                  <a:srgbClr val="FFFF00"/>
                </a:highlight>
                <a:latin typeface="Calibri" panose="020F0502020204030204" pitchFamily="34" charset="0"/>
                <a:ea typeface="Aptos" panose="020B0004020202020204" pitchFamily="34" charset="0"/>
              </a:rPr>
            </a:br>
            <a:endParaRPr lang="nl-NL" sz="5200" dirty="0"/>
          </a:p>
        </p:txBody>
      </p:sp>
      <p:sp>
        <p:nvSpPr>
          <p:cNvPr id="3" name="Ondertitel 2">
            <a:extLst>
              <a:ext uri="{FF2B5EF4-FFF2-40B4-BE49-F238E27FC236}">
                <a16:creationId xmlns:a16="http://schemas.microsoft.com/office/drawing/2014/main" id="{5B620A16-2681-8DAE-922A-D3E0FBA63954}"/>
              </a:ext>
            </a:extLst>
          </p:cNvPr>
          <p:cNvSpPr>
            <a:spLocks noGrp="1"/>
          </p:cNvSpPr>
          <p:nvPr>
            <p:ph type="subTitle" idx="1"/>
          </p:nvPr>
        </p:nvSpPr>
        <p:spPr>
          <a:xfrm>
            <a:off x="7541344" y="5372671"/>
            <a:ext cx="4256597" cy="1485319"/>
          </a:xfrm>
          <a:noFill/>
        </p:spPr>
        <p:txBody>
          <a:bodyPr>
            <a:noAutofit/>
          </a:bodyPr>
          <a:lstStyle/>
          <a:p>
            <a:pPr algn="l"/>
            <a:r>
              <a:rPr lang="nl-NL" sz="2800" dirty="0">
                <a:solidFill>
                  <a:schemeClr val="accent3"/>
                </a:solidFill>
              </a:rPr>
              <a:t>15 april 2024</a:t>
            </a:r>
          </a:p>
          <a:p>
            <a:pPr algn="l"/>
            <a:r>
              <a:rPr lang="nl-NL" sz="2800" dirty="0">
                <a:solidFill>
                  <a:schemeClr val="accent3"/>
                </a:solidFill>
              </a:rPr>
              <a:t>Anne- Margreeth Krijger</a:t>
            </a:r>
          </a:p>
        </p:txBody>
      </p:sp>
    </p:spTree>
    <p:extLst>
      <p:ext uri="{BB962C8B-B14F-4D97-AF65-F5344CB8AC3E}">
        <p14:creationId xmlns:p14="http://schemas.microsoft.com/office/powerpoint/2010/main" val="4293219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958A8-2977-93F1-DB9A-3CFE04429605}"/>
              </a:ext>
            </a:extLst>
          </p:cNvPr>
          <p:cNvSpPr>
            <a:spLocks noGrp="1"/>
          </p:cNvSpPr>
          <p:nvPr>
            <p:ph type="title"/>
          </p:nvPr>
        </p:nvSpPr>
        <p:spPr/>
        <p:txBody>
          <a:bodyPr/>
          <a:lstStyle/>
          <a:p>
            <a:r>
              <a:rPr lang="nl-NL" dirty="0">
                <a:solidFill>
                  <a:schemeClr val="accent1"/>
                </a:solidFill>
              </a:rPr>
              <a:t>Invloed voeding op effect medicatie</a:t>
            </a:r>
          </a:p>
        </p:txBody>
      </p:sp>
      <p:sp>
        <p:nvSpPr>
          <p:cNvPr id="3" name="Tijdelijke aanduiding voor inhoud 2">
            <a:extLst>
              <a:ext uri="{FF2B5EF4-FFF2-40B4-BE49-F238E27FC236}">
                <a16:creationId xmlns:a16="http://schemas.microsoft.com/office/drawing/2014/main" id="{D8E37FE8-3D8E-DA4B-8993-AC24B49B3AAE}"/>
              </a:ext>
            </a:extLst>
          </p:cNvPr>
          <p:cNvSpPr>
            <a:spLocks noGrp="1"/>
          </p:cNvSpPr>
          <p:nvPr>
            <p:ph idx="1"/>
          </p:nvPr>
        </p:nvSpPr>
        <p:spPr/>
        <p:txBody>
          <a:bodyPr>
            <a:normAutofit fontScale="85000" lnSpcReduction="10000"/>
          </a:bodyPr>
          <a:lstStyle/>
          <a:p>
            <a:pPr marL="0" indent="0">
              <a:buNone/>
            </a:pPr>
            <a:r>
              <a:rPr lang="nl-NL" dirty="0"/>
              <a:t>Mogelijke effecten van voeding  op werking medicatie: </a:t>
            </a:r>
          </a:p>
          <a:p>
            <a:pPr marL="914400" lvl="1" indent="-457200">
              <a:buFont typeface="+mj-lt"/>
              <a:buAutoNum type="arabicPeriod"/>
            </a:pPr>
            <a:r>
              <a:rPr lang="nl-NL" dirty="0"/>
              <a:t>Verminderde opname gnm:</a:t>
            </a:r>
          </a:p>
          <a:p>
            <a:pPr lvl="2">
              <a:buFont typeface="Courier New" panose="02070309020205020404" pitchFamily="49" charset="0"/>
              <a:buChar char="o"/>
            </a:pPr>
            <a:r>
              <a:rPr lang="nl-NL" dirty="0"/>
              <a:t>Zuivelproducten en bepaalde antibiotica</a:t>
            </a:r>
          </a:p>
          <a:p>
            <a:pPr lvl="2">
              <a:buFont typeface="Courier New" panose="02070309020205020404" pitchFamily="49" charset="0"/>
              <a:buChar char="o"/>
            </a:pPr>
            <a:r>
              <a:rPr lang="nl-NL" dirty="0"/>
              <a:t>Eiwitrijke voeding en levodopa (</a:t>
            </a:r>
            <a:r>
              <a:rPr lang="nl-NL" dirty="0" err="1"/>
              <a:t>parkinson</a:t>
            </a:r>
            <a:r>
              <a:rPr lang="nl-NL" dirty="0"/>
              <a:t>)</a:t>
            </a:r>
          </a:p>
          <a:p>
            <a:pPr lvl="2">
              <a:buFont typeface="Courier New" panose="02070309020205020404" pitchFamily="49" charset="0"/>
              <a:buChar char="o"/>
            </a:pPr>
            <a:r>
              <a:rPr lang="nl-NL" dirty="0"/>
              <a:t>Volle maag en schildkliermedicatie, GLP-1 tabletten (semaglutide) (AKD-&gt; plaatje)</a:t>
            </a:r>
          </a:p>
          <a:p>
            <a:pPr marL="914400" lvl="1" indent="-457200">
              <a:buFont typeface="+mj-lt"/>
              <a:buAutoNum type="arabicPeriod"/>
            </a:pPr>
            <a:r>
              <a:rPr lang="nl-NL" dirty="0"/>
              <a:t>Belemmering afbraakroute lever, waardoor te hoge gnm spiegels:</a:t>
            </a:r>
          </a:p>
          <a:p>
            <a:pPr lvl="2">
              <a:buFont typeface="Courier New" panose="02070309020205020404" pitchFamily="49" charset="0"/>
              <a:buChar char="o"/>
            </a:pPr>
            <a:r>
              <a:rPr lang="nl-NL" dirty="0"/>
              <a:t>Grapefruitsap en bep. cholesterolverlagers (en meer gnm!)</a:t>
            </a:r>
          </a:p>
          <a:p>
            <a:pPr marL="914400" lvl="1" indent="-457200">
              <a:buFont typeface="+mj-lt"/>
              <a:buAutoNum type="arabicPeriod"/>
            </a:pPr>
            <a:r>
              <a:rPr lang="nl-NL" dirty="0"/>
              <a:t>Verhoogd risico </a:t>
            </a:r>
            <a:r>
              <a:rPr lang="nl-NL" dirty="0" err="1"/>
              <a:t>hyperkaliemie</a:t>
            </a:r>
            <a:r>
              <a:rPr lang="nl-NL" dirty="0"/>
              <a:t>:</a:t>
            </a:r>
          </a:p>
          <a:p>
            <a:pPr lvl="2">
              <a:buFont typeface="Courier New" panose="02070309020205020404" pitchFamily="49" charset="0"/>
              <a:buChar char="o"/>
            </a:pPr>
            <a:r>
              <a:rPr lang="nl-NL" dirty="0"/>
              <a:t>Kaliumrijke voeding (bananen, bladgroenten, zoutvervangers) en ACE remmers of </a:t>
            </a:r>
            <a:r>
              <a:rPr lang="nl-NL" dirty="0" err="1"/>
              <a:t>kaliumsparende</a:t>
            </a:r>
            <a:r>
              <a:rPr lang="nl-NL" dirty="0"/>
              <a:t> diuretica</a:t>
            </a:r>
          </a:p>
          <a:p>
            <a:pPr marL="914400" lvl="1" indent="-457200">
              <a:buFont typeface="+mj-lt"/>
              <a:buAutoNum type="arabicPeriod"/>
            </a:pPr>
            <a:r>
              <a:rPr lang="nl-NL" dirty="0"/>
              <a:t>Verhoogd risico diabetische ketoacidose:</a:t>
            </a:r>
          </a:p>
          <a:p>
            <a:pPr lvl="2">
              <a:buFont typeface="Courier New" panose="02070309020205020404" pitchFamily="49" charset="0"/>
              <a:buChar char="o"/>
            </a:pPr>
            <a:r>
              <a:rPr lang="nl-NL" dirty="0"/>
              <a:t>Koolhydraat beperking en SGLT-2 gebruik (bij diabetes!). </a:t>
            </a:r>
          </a:p>
          <a:p>
            <a:pPr marL="914400" lvl="1" indent="-457200">
              <a:buFont typeface="+mj-lt"/>
              <a:buAutoNum type="arabicPeriod"/>
            </a:pPr>
            <a:r>
              <a:rPr lang="nl-NL" dirty="0"/>
              <a:t>Verhoogd risico </a:t>
            </a:r>
            <a:r>
              <a:rPr lang="nl-NL" dirty="0" err="1"/>
              <a:t>hypoglykemien</a:t>
            </a:r>
            <a:r>
              <a:rPr lang="nl-NL" dirty="0"/>
              <a:t>:</a:t>
            </a:r>
          </a:p>
          <a:p>
            <a:pPr lvl="2">
              <a:buFont typeface="Courier New" panose="02070309020205020404" pitchFamily="49" charset="0"/>
              <a:buChar char="o"/>
            </a:pPr>
            <a:r>
              <a:rPr lang="nl-NL" dirty="0"/>
              <a:t>Niet eten, maar wel inname gliclazide ( </a:t>
            </a:r>
            <a:r>
              <a:rPr lang="nl-NL" dirty="0" err="1"/>
              <a:t>bijv</a:t>
            </a:r>
            <a:r>
              <a:rPr lang="nl-NL" dirty="0"/>
              <a:t> tijdens ramadan, in verpleeghuizen)</a:t>
            </a:r>
          </a:p>
          <a:p>
            <a:pPr lvl="2">
              <a:buFont typeface="Courier New" panose="02070309020205020404" pitchFamily="49" charset="0"/>
              <a:buChar char="o"/>
            </a:pPr>
            <a:r>
              <a:rPr lang="nl-NL" dirty="0"/>
              <a:t>Mismatch insulineprofiel en stijging bloedglucose na eten/drinken (</a:t>
            </a:r>
            <a:r>
              <a:rPr lang="nl-NL" dirty="0">
                <a:highlight>
                  <a:srgbClr val="FFFF00"/>
                </a:highlight>
              </a:rPr>
              <a:t>AKD-&gt; laat plaatje zien</a:t>
            </a:r>
            <a:r>
              <a:rPr lang="nl-NL" dirty="0"/>
              <a:t>)</a:t>
            </a:r>
          </a:p>
          <a:p>
            <a:pPr lvl="2"/>
            <a:endParaRPr lang="nl-NL" dirty="0"/>
          </a:p>
          <a:p>
            <a:endParaRPr lang="nl-NL" dirty="0"/>
          </a:p>
        </p:txBody>
      </p:sp>
      <p:sp>
        <p:nvSpPr>
          <p:cNvPr id="4" name="Ovaal 3">
            <a:extLst>
              <a:ext uri="{FF2B5EF4-FFF2-40B4-BE49-F238E27FC236}">
                <a16:creationId xmlns:a16="http://schemas.microsoft.com/office/drawing/2014/main" id="{36800689-B604-8C35-4883-0E6DB2BB3B31}"/>
              </a:ext>
            </a:extLst>
          </p:cNvPr>
          <p:cNvSpPr/>
          <p:nvPr/>
        </p:nvSpPr>
        <p:spPr>
          <a:xfrm>
            <a:off x="8967020" y="956340"/>
            <a:ext cx="2812025" cy="19441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 AKD: dit is ook voor </a:t>
            </a:r>
            <a:r>
              <a:rPr lang="nl-NL" dirty="0" err="1"/>
              <a:t>almere</a:t>
            </a:r>
            <a:r>
              <a:rPr lang="nl-NL" dirty="0"/>
              <a:t> leuk -&gt; allemaal haakjes om over voeding te beginnen!!</a:t>
            </a:r>
          </a:p>
        </p:txBody>
      </p:sp>
    </p:spTree>
    <p:extLst>
      <p:ext uri="{BB962C8B-B14F-4D97-AF65-F5344CB8AC3E}">
        <p14:creationId xmlns:p14="http://schemas.microsoft.com/office/powerpoint/2010/main" val="329314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91958A8-2977-93F1-DB9A-3CFE04429605}"/>
              </a:ext>
            </a:extLst>
          </p:cNvPr>
          <p:cNvSpPr>
            <a:spLocks noGrp="1"/>
          </p:cNvSpPr>
          <p:nvPr>
            <p:ph type="title"/>
          </p:nvPr>
        </p:nvSpPr>
        <p:spPr>
          <a:xfrm>
            <a:off x="1137034" y="609597"/>
            <a:ext cx="9392421" cy="1330841"/>
          </a:xfrm>
        </p:spPr>
        <p:txBody>
          <a:bodyPr>
            <a:normAutofit/>
          </a:bodyPr>
          <a:lstStyle/>
          <a:p>
            <a:r>
              <a:rPr lang="nl-NL" dirty="0">
                <a:solidFill>
                  <a:schemeClr val="accent1"/>
                </a:solidFill>
              </a:rPr>
              <a:t>Invloed voeding op effect medicatie</a:t>
            </a:r>
          </a:p>
        </p:txBody>
      </p:sp>
      <p:sp>
        <p:nvSpPr>
          <p:cNvPr id="3" name="Tijdelijke aanduiding voor inhoud 2">
            <a:extLst>
              <a:ext uri="{FF2B5EF4-FFF2-40B4-BE49-F238E27FC236}">
                <a16:creationId xmlns:a16="http://schemas.microsoft.com/office/drawing/2014/main" id="{D8E37FE8-3D8E-DA4B-8993-AC24B49B3AAE}"/>
              </a:ext>
            </a:extLst>
          </p:cNvPr>
          <p:cNvSpPr>
            <a:spLocks noGrp="1"/>
          </p:cNvSpPr>
          <p:nvPr>
            <p:ph idx="1"/>
          </p:nvPr>
        </p:nvSpPr>
        <p:spPr>
          <a:xfrm>
            <a:off x="684128" y="2198361"/>
            <a:ext cx="5588854" cy="4546567"/>
          </a:xfrm>
        </p:spPr>
        <p:txBody>
          <a:bodyPr>
            <a:normAutofit/>
          </a:bodyPr>
          <a:lstStyle/>
          <a:p>
            <a:pPr marL="0" indent="0">
              <a:buNone/>
            </a:pPr>
            <a:r>
              <a:rPr lang="nl-NL" sz="2000" dirty="0"/>
              <a:t>Mogelijke effecten van voeding  op werking medicatie: </a:t>
            </a:r>
          </a:p>
          <a:p>
            <a:pPr marL="914400" lvl="1" indent="-457200">
              <a:buFont typeface="+mj-lt"/>
              <a:buAutoNum type="arabicPeriod"/>
            </a:pPr>
            <a:r>
              <a:rPr lang="nl-NL" sz="1600" dirty="0"/>
              <a:t>Verminderde opname gnm (</a:t>
            </a:r>
            <a:r>
              <a:rPr lang="nl-NL" sz="1600" b="1" dirty="0"/>
              <a:t>Absorptie</a:t>
            </a:r>
            <a:r>
              <a:rPr lang="nl-NL" sz="1600" dirty="0"/>
              <a:t>):</a:t>
            </a:r>
          </a:p>
          <a:p>
            <a:pPr lvl="2">
              <a:buFont typeface="Courier New" panose="02070309020205020404" pitchFamily="49" charset="0"/>
              <a:buChar char="o"/>
            </a:pPr>
            <a:r>
              <a:rPr lang="nl-NL" sz="1600" dirty="0"/>
              <a:t>Zuivelproducten en bepaalde antibiotica</a:t>
            </a:r>
          </a:p>
          <a:p>
            <a:pPr lvl="2">
              <a:buFont typeface="Courier New" panose="02070309020205020404" pitchFamily="49" charset="0"/>
              <a:buChar char="o"/>
            </a:pPr>
            <a:r>
              <a:rPr lang="nl-NL" sz="1600" dirty="0"/>
              <a:t>Eiwitrijke voeding en levodopa (</a:t>
            </a:r>
            <a:r>
              <a:rPr lang="nl-NL" sz="1600" dirty="0" err="1"/>
              <a:t>parkinson</a:t>
            </a:r>
            <a:r>
              <a:rPr lang="nl-NL" sz="1600" dirty="0"/>
              <a:t>)</a:t>
            </a:r>
          </a:p>
          <a:p>
            <a:pPr lvl="2">
              <a:buFont typeface="Courier New" panose="02070309020205020404" pitchFamily="49" charset="0"/>
              <a:buChar char="o"/>
            </a:pPr>
            <a:r>
              <a:rPr lang="nl-NL" sz="1600" dirty="0"/>
              <a:t>Volle maag en schildkliermedicatie, GLP-1 tabletten (semaglutide oraal </a:t>
            </a:r>
            <a:r>
              <a:rPr lang="nl-NL" sz="1600" dirty="0" err="1"/>
              <a:t>biol.besch</a:t>
            </a:r>
            <a:r>
              <a:rPr lang="nl-NL" sz="1600" dirty="0"/>
              <a:t> =1%)</a:t>
            </a:r>
          </a:p>
          <a:p>
            <a:pPr marL="914400" lvl="1" indent="-457200">
              <a:buFont typeface="+mj-lt"/>
              <a:buAutoNum type="arabicPeriod"/>
            </a:pPr>
            <a:r>
              <a:rPr lang="nl-NL" sz="1600" dirty="0"/>
              <a:t>Belemmering afbraakroute lever, waardoor te hoge gnm spiegels (</a:t>
            </a:r>
            <a:r>
              <a:rPr lang="nl-NL" sz="1600" b="1" dirty="0"/>
              <a:t>Metabolisme</a:t>
            </a:r>
            <a:r>
              <a:rPr lang="nl-NL" sz="1600" dirty="0"/>
              <a:t>):</a:t>
            </a:r>
          </a:p>
          <a:p>
            <a:pPr lvl="2">
              <a:buFont typeface="Courier New" panose="02070309020205020404" pitchFamily="49" charset="0"/>
              <a:buChar char="o"/>
            </a:pPr>
            <a:r>
              <a:rPr lang="nl-NL" sz="1600" dirty="0"/>
              <a:t>Grapefruitsap en bep. cholesterolverlagers (en meer gnm!)</a:t>
            </a:r>
          </a:p>
          <a:p>
            <a:pPr marL="914400" lvl="1" indent="-457200">
              <a:buFont typeface="+mj-lt"/>
              <a:buAutoNum type="arabicPeriod"/>
            </a:pPr>
            <a:r>
              <a:rPr lang="nl-NL" sz="1600" dirty="0"/>
              <a:t>Verhoogd risico </a:t>
            </a:r>
            <a:r>
              <a:rPr lang="nl-NL" sz="1600" dirty="0" err="1"/>
              <a:t>hyperkaliemie</a:t>
            </a:r>
            <a:r>
              <a:rPr lang="nl-NL" sz="1600" dirty="0"/>
              <a:t> :</a:t>
            </a:r>
          </a:p>
          <a:p>
            <a:pPr lvl="2">
              <a:buFont typeface="Courier New" panose="02070309020205020404" pitchFamily="49" charset="0"/>
              <a:buChar char="o"/>
            </a:pPr>
            <a:r>
              <a:rPr lang="nl-NL" sz="1600" dirty="0"/>
              <a:t>Kaliumrijke voeding (bananen, bladgroenten, zoutvervangers) i.c.m.  ACE remmers en/of </a:t>
            </a:r>
            <a:r>
              <a:rPr lang="nl-NL" sz="1600" dirty="0" err="1"/>
              <a:t>kaliumsparende</a:t>
            </a:r>
            <a:r>
              <a:rPr lang="nl-NL" sz="1600" dirty="0"/>
              <a:t> diuretica</a:t>
            </a:r>
          </a:p>
        </p:txBody>
      </p:sp>
      <p:pic>
        <p:nvPicPr>
          <p:cNvPr id="5" name="Google Shape;156;p28" descr="Afbeelding met tekening, tekenfilm, schets, joint&#10;&#10;Automatisch gegenereerde beschrijving">
            <a:extLst>
              <a:ext uri="{FF2B5EF4-FFF2-40B4-BE49-F238E27FC236}">
                <a16:creationId xmlns:a16="http://schemas.microsoft.com/office/drawing/2014/main" id="{A88088F9-6451-4B15-B930-373B97898ABE}"/>
              </a:ext>
            </a:extLst>
          </p:cNvPr>
          <p:cNvPicPr preferRelativeResize="0"/>
          <p:nvPr/>
        </p:nvPicPr>
        <p:blipFill>
          <a:blip r:embed="rId3"/>
          <a:stretch>
            <a:fillRect/>
          </a:stretch>
        </p:blipFill>
        <p:spPr>
          <a:xfrm>
            <a:off x="6719367" y="2219297"/>
            <a:ext cx="4788505" cy="3687148"/>
          </a:xfrm>
          <a:prstGeom prst="rect">
            <a:avLst/>
          </a:prstGeom>
          <a:noFill/>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4610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91958A8-2977-93F1-DB9A-3CFE04429605}"/>
              </a:ext>
            </a:extLst>
          </p:cNvPr>
          <p:cNvSpPr>
            <a:spLocks noGrp="1"/>
          </p:cNvSpPr>
          <p:nvPr>
            <p:ph type="title"/>
          </p:nvPr>
        </p:nvSpPr>
        <p:spPr>
          <a:xfrm>
            <a:off x="1137034" y="609597"/>
            <a:ext cx="9392421" cy="1330841"/>
          </a:xfrm>
        </p:spPr>
        <p:txBody>
          <a:bodyPr>
            <a:normAutofit/>
          </a:bodyPr>
          <a:lstStyle/>
          <a:p>
            <a:r>
              <a:rPr lang="nl-NL" dirty="0">
                <a:solidFill>
                  <a:schemeClr val="accent1"/>
                </a:solidFill>
              </a:rPr>
              <a:t>Invloed voeding op effect medicatie</a:t>
            </a:r>
          </a:p>
        </p:txBody>
      </p:sp>
      <p:sp>
        <p:nvSpPr>
          <p:cNvPr id="3" name="Tijdelijke aanduiding voor inhoud 2">
            <a:extLst>
              <a:ext uri="{FF2B5EF4-FFF2-40B4-BE49-F238E27FC236}">
                <a16:creationId xmlns:a16="http://schemas.microsoft.com/office/drawing/2014/main" id="{D8E37FE8-3D8E-DA4B-8993-AC24B49B3AAE}"/>
              </a:ext>
            </a:extLst>
          </p:cNvPr>
          <p:cNvSpPr>
            <a:spLocks noGrp="1"/>
          </p:cNvSpPr>
          <p:nvPr>
            <p:ph idx="1"/>
          </p:nvPr>
        </p:nvSpPr>
        <p:spPr>
          <a:xfrm>
            <a:off x="816077" y="2198362"/>
            <a:ext cx="4227871" cy="4133612"/>
          </a:xfrm>
        </p:spPr>
        <p:txBody>
          <a:bodyPr>
            <a:normAutofit lnSpcReduction="10000"/>
          </a:bodyPr>
          <a:lstStyle/>
          <a:p>
            <a:pPr marL="0" indent="0">
              <a:buNone/>
            </a:pPr>
            <a:r>
              <a:rPr lang="nl-NL" sz="2000" dirty="0"/>
              <a:t>Mogelijke effecten van voeding  op werking medicatie: </a:t>
            </a:r>
          </a:p>
          <a:p>
            <a:pPr marL="457200" lvl="1" indent="0">
              <a:buNone/>
            </a:pPr>
            <a:r>
              <a:rPr lang="nl-NL" sz="1600" dirty="0"/>
              <a:t>4.  Verhoogd risico </a:t>
            </a:r>
            <a:r>
              <a:rPr lang="nl-NL" sz="1600" b="1" dirty="0"/>
              <a:t>hypoglykemie</a:t>
            </a:r>
            <a:r>
              <a:rPr lang="nl-NL" sz="1600" dirty="0"/>
              <a:t>, bij:</a:t>
            </a:r>
          </a:p>
          <a:p>
            <a:pPr lvl="2">
              <a:buFont typeface="Courier New" panose="02070309020205020404" pitchFamily="49" charset="0"/>
              <a:buChar char="o"/>
            </a:pPr>
            <a:r>
              <a:rPr lang="nl-NL" sz="1600" dirty="0"/>
              <a:t>Niet eten, maar wel inname gliclazide of tolbutamide </a:t>
            </a:r>
          </a:p>
          <a:p>
            <a:pPr lvl="2">
              <a:buFont typeface="Courier New" panose="02070309020205020404" pitchFamily="49" charset="0"/>
              <a:buChar char="o"/>
            </a:pPr>
            <a:r>
              <a:rPr lang="nl-NL" sz="1600" dirty="0"/>
              <a:t>Mismatch insulineprofiel en stijging bloedglucose na eten/drinken</a:t>
            </a:r>
          </a:p>
          <a:p>
            <a:pPr marL="457200" lvl="1" indent="0">
              <a:buNone/>
            </a:pPr>
            <a:endParaRPr lang="nl-NL" sz="2000" dirty="0"/>
          </a:p>
          <a:p>
            <a:pPr marL="457200" lvl="1" indent="0">
              <a:buNone/>
            </a:pPr>
            <a:r>
              <a:rPr lang="nl-NL" sz="2000" dirty="0"/>
              <a:t>Let op tijdens ramadan, in verpleeghuizen/ thuiszorg (wel gnm, niet of later eten) en bij verandering koolhydraatintake.</a:t>
            </a:r>
          </a:p>
          <a:p>
            <a:pPr marL="457200" lvl="1" indent="0">
              <a:buNone/>
            </a:pPr>
            <a:r>
              <a:rPr lang="nl-NL" sz="2000" dirty="0"/>
              <a:t>-&gt; Soms preventief medicatie aanpassen !!</a:t>
            </a:r>
          </a:p>
          <a:p>
            <a:pPr lvl="2">
              <a:buFont typeface="Courier New" panose="02070309020205020404" pitchFamily="49" charset="0"/>
              <a:buChar char="o"/>
            </a:pPr>
            <a:endParaRPr lang="nl-NL" sz="1600" dirty="0"/>
          </a:p>
          <a:p>
            <a:pPr marL="457200" lvl="1" indent="0">
              <a:buNone/>
            </a:pPr>
            <a:endParaRPr lang="nl-NL" sz="1100" dirty="0"/>
          </a:p>
        </p:txBody>
      </p:sp>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Diabetes: korte termijn | Diabetes Liga">
            <a:extLst>
              <a:ext uri="{FF2B5EF4-FFF2-40B4-BE49-F238E27FC236}">
                <a16:creationId xmlns:a16="http://schemas.microsoft.com/office/drawing/2014/main" id="{84375D42-DCB7-859A-502C-7AE16D4F4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28" t="17921" r="50896" b="15789"/>
          <a:stretch/>
        </p:blipFill>
        <p:spPr bwMode="auto">
          <a:xfrm>
            <a:off x="9419302" y="1836396"/>
            <a:ext cx="2529029" cy="30811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pelen met insuline bij type 2 diabetes - ppt download">
            <a:extLst>
              <a:ext uri="{FF2B5EF4-FFF2-40B4-BE49-F238E27FC236}">
                <a16:creationId xmlns:a16="http://schemas.microsoft.com/office/drawing/2014/main" id="{7A37C7A1-C762-372D-0B97-99CC3AD0D8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59" t="3727" r="2652" b="6666"/>
          <a:stretch/>
        </p:blipFill>
        <p:spPr bwMode="auto">
          <a:xfrm>
            <a:off x="5220198" y="2829317"/>
            <a:ext cx="4476185" cy="331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28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91958A8-2977-93F1-DB9A-3CFE04429605}"/>
              </a:ext>
            </a:extLst>
          </p:cNvPr>
          <p:cNvSpPr>
            <a:spLocks noGrp="1"/>
          </p:cNvSpPr>
          <p:nvPr>
            <p:ph type="title"/>
          </p:nvPr>
        </p:nvSpPr>
        <p:spPr>
          <a:xfrm>
            <a:off x="1137034" y="609597"/>
            <a:ext cx="9392421" cy="1330841"/>
          </a:xfrm>
        </p:spPr>
        <p:txBody>
          <a:bodyPr>
            <a:normAutofit/>
          </a:bodyPr>
          <a:lstStyle/>
          <a:p>
            <a:r>
              <a:rPr lang="nl-NL" dirty="0">
                <a:solidFill>
                  <a:schemeClr val="accent1"/>
                </a:solidFill>
              </a:rPr>
              <a:t>Invloed voeding op effect medicatie</a:t>
            </a:r>
          </a:p>
        </p:txBody>
      </p:sp>
      <p:sp>
        <p:nvSpPr>
          <p:cNvPr id="3" name="Tijdelijke aanduiding voor inhoud 2">
            <a:extLst>
              <a:ext uri="{FF2B5EF4-FFF2-40B4-BE49-F238E27FC236}">
                <a16:creationId xmlns:a16="http://schemas.microsoft.com/office/drawing/2014/main" id="{D8E37FE8-3D8E-DA4B-8993-AC24B49B3AAE}"/>
              </a:ext>
            </a:extLst>
          </p:cNvPr>
          <p:cNvSpPr>
            <a:spLocks noGrp="1"/>
          </p:cNvSpPr>
          <p:nvPr>
            <p:ph idx="1"/>
          </p:nvPr>
        </p:nvSpPr>
        <p:spPr>
          <a:xfrm>
            <a:off x="1137034" y="2198362"/>
            <a:ext cx="4958966" cy="3917773"/>
          </a:xfrm>
        </p:spPr>
        <p:txBody>
          <a:bodyPr>
            <a:normAutofit/>
          </a:bodyPr>
          <a:lstStyle/>
          <a:p>
            <a:pPr marL="0" indent="0">
              <a:buNone/>
            </a:pPr>
            <a:r>
              <a:rPr lang="nl-NL" sz="2000" dirty="0"/>
              <a:t>Mogelijke effecten van voeding  op werking medicatie: </a:t>
            </a:r>
          </a:p>
          <a:p>
            <a:pPr marL="457200" lvl="1" indent="0">
              <a:buNone/>
            </a:pPr>
            <a:r>
              <a:rPr lang="nl-NL" sz="1700" dirty="0"/>
              <a:t>5. Verhoogd risico </a:t>
            </a:r>
            <a:r>
              <a:rPr lang="nl-NL" sz="1700" dirty="0" err="1"/>
              <a:t>euglycemische</a:t>
            </a:r>
            <a:r>
              <a:rPr lang="nl-NL" sz="1700" dirty="0"/>
              <a:t>    diabetische </a:t>
            </a:r>
            <a:r>
              <a:rPr lang="nl-NL" sz="1700" b="1" dirty="0"/>
              <a:t>ketoacidose</a:t>
            </a:r>
            <a:r>
              <a:rPr lang="nl-NL" sz="1700" dirty="0"/>
              <a:t>:</a:t>
            </a:r>
          </a:p>
          <a:p>
            <a:pPr lvl="2">
              <a:buFont typeface="Courier New" panose="02070309020205020404" pitchFamily="49" charset="0"/>
              <a:buChar char="o"/>
            </a:pPr>
            <a:r>
              <a:rPr lang="nl-NL" sz="1700" dirty="0"/>
              <a:t>Koolhydraat beperking &lt;70 gr/dag        en SGLT-2 gebruik (bij diabetes!),   zoals </a:t>
            </a:r>
            <a:r>
              <a:rPr lang="nl-NL" sz="1700" dirty="0" err="1"/>
              <a:t>Forxiga</a:t>
            </a:r>
            <a:r>
              <a:rPr lang="nl-NL" sz="1700" dirty="0"/>
              <a:t>® en </a:t>
            </a:r>
            <a:r>
              <a:rPr lang="nl-NL" sz="1700" dirty="0" err="1"/>
              <a:t>Jardiance</a:t>
            </a:r>
            <a:r>
              <a:rPr lang="nl-NL" sz="1700" dirty="0"/>
              <a:t> ®</a:t>
            </a:r>
          </a:p>
          <a:p>
            <a:pPr lvl="2">
              <a:buFont typeface="Courier New" panose="02070309020205020404" pitchFamily="49" charset="0"/>
              <a:buChar char="o"/>
            </a:pPr>
            <a:endParaRPr lang="nl-NL" sz="1700" dirty="0"/>
          </a:p>
        </p:txBody>
      </p:sp>
      <p:pic>
        <p:nvPicPr>
          <p:cNvPr id="3074" name="Picture 2">
            <a:extLst>
              <a:ext uri="{FF2B5EF4-FFF2-40B4-BE49-F238E27FC236}">
                <a16:creationId xmlns:a16="http://schemas.microsoft.com/office/drawing/2014/main" id="{2BF91DF5-8A72-5A40-FE91-8441A1E1D9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3007" y="2550035"/>
            <a:ext cx="5144865" cy="2829675"/>
          </a:xfrm>
          <a:prstGeom prst="rect">
            <a:avLst/>
          </a:prstGeom>
          <a:noFill/>
          <a:extLst>
            <a:ext uri="{909E8E84-426E-40DD-AFC4-6F175D3DCCD1}">
              <a14:hiddenFill xmlns:a14="http://schemas.microsoft.com/office/drawing/2010/main">
                <a:solidFill>
                  <a:srgbClr val="FFFFFF"/>
                </a:solidFill>
              </a14:hiddenFill>
            </a:ext>
          </a:extLst>
        </p:spPr>
      </p:pic>
      <p:sp>
        <p:nvSpPr>
          <p:cNvPr id="3083" name="Freeform: Shape 308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6" name="Picture 4" descr="Welke soorten suiker zijn er?">
            <a:extLst>
              <a:ext uri="{FF2B5EF4-FFF2-40B4-BE49-F238E27FC236}">
                <a16:creationId xmlns:a16="http://schemas.microsoft.com/office/drawing/2014/main" id="{7DB790AD-796C-2593-80E7-0ABF2A8763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1" t="4014" r="32799" b="-6965"/>
          <a:stretch/>
        </p:blipFill>
        <p:spPr bwMode="auto">
          <a:xfrm>
            <a:off x="2343676" y="4394579"/>
            <a:ext cx="2545682" cy="157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03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B2A2E8A2-9B34-1ED5-BD6F-2681C732C7BB}"/>
              </a:ext>
            </a:extLst>
          </p:cNvPr>
          <p:cNvSpPr>
            <a:spLocks noGrp="1"/>
          </p:cNvSpPr>
          <p:nvPr>
            <p:ph type="title"/>
          </p:nvPr>
        </p:nvSpPr>
        <p:spPr>
          <a:xfrm>
            <a:off x="1137034" y="609597"/>
            <a:ext cx="9392421" cy="1330841"/>
          </a:xfrm>
        </p:spPr>
        <p:txBody>
          <a:bodyPr>
            <a:normAutofit/>
          </a:bodyPr>
          <a:lstStyle/>
          <a:p>
            <a:r>
              <a:rPr lang="nl-NL" dirty="0">
                <a:solidFill>
                  <a:schemeClr val="accent1"/>
                </a:solidFill>
              </a:rPr>
              <a:t>Samengevat</a:t>
            </a:r>
          </a:p>
        </p:txBody>
      </p:sp>
      <p:sp>
        <p:nvSpPr>
          <p:cNvPr id="3" name="Tijdelijke aanduiding voor inhoud 2">
            <a:extLst>
              <a:ext uri="{FF2B5EF4-FFF2-40B4-BE49-F238E27FC236}">
                <a16:creationId xmlns:a16="http://schemas.microsoft.com/office/drawing/2014/main" id="{84469735-E5C9-0785-A4FC-935A8FE14ECC}"/>
              </a:ext>
            </a:extLst>
          </p:cNvPr>
          <p:cNvSpPr>
            <a:spLocks noGrp="1"/>
          </p:cNvSpPr>
          <p:nvPr>
            <p:ph idx="1"/>
          </p:nvPr>
        </p:nvSpPr>
        <p:spPr>
          <a:xfrm>
            <a:off x="1137034" y="2198362"/>
            <a:ext cx="6098628" cy="3917773"/>
          </a:xfrm>
        </p:spPr>
        <p:txBody>
          <a:bodyPr>
            <a:noAutofit/>
          </a:bodyPr>
          <a:lstStyle/>
          <a:p>
            <a:r>
              <a:rPr lang="nl-NL" sz="2000" dirty="0"/>
              <a:t>Voeding kan invloed hebben op de </a:t>
            </a:r>
            <a:r>
              <a:rPr lang="nl-NL" sz="2000" b="1" dirty="0"/>
              <a:t>opname</a:t>
            </a:r>
            <a:r>
              <a:rPr lang="nl-NL" sz="2000" dirty="0"/>
              <a:t> en </a:t>
            </a:r>
            <a:r>
              <a:rPr lang="nl-NL" sz="2000" b="1" dirty="0"/>
              <a:t>afbraak</a:t>
            </a:r>
            <a:r>
              <a:rPr lang="nl-NL" sz="2000" dirty="0"/>
              <a:t> van bepaalde medicijnen</a:t>
            </a:r>
          </a:p>
          <a:p>
            <a:r>
              <a:rPr lang="nl-NL" sz="2000" dirty="0"/>
              <a:t>Voeding kan invloed hebben op </a:t>
            </a:r>
            <a:r>
              <a:rPr lang="nl-NL" sz="2000" b="1" dirty="0"/>
              <a:t>risicovolle bijwerkingen</a:t>
            </a:r>
          </a:p>
          <a:p>
            <a:endParaRPr lang="nl-NL" sz="2000" dirty="0"/>
          </a:p>
          <a:p>
            <a:r>
              <a:rPr lang="nl-NL" sz="2000" dirty="0"/>
              <a:t>wees je ervan bewust dat </a:t>
            </a:r>
            <a:r>
              <a:rPr lang="nl-NL" sz="2000" b="1" dirty="0"/>
              <a:t>verandering van voedingsbeleid/voedselintake </a:t>
            </a:r>
            <a:r>
              <a:rPr lang="nl-NL" sz="2000" dirty="0"/>
              <a:t>– zoals </a:t>
            </a:r>
            <a:r>
              <a:rPr lang="nl-NL" sz="2000" dirty="0" err="1"/>
              <a:t>bijv</a:t>
            </a:r>
            <a:r>
              <a:rPr lang="nl-NL" sz="2000" dirty="0"/>
              <a:t> minder koolhydraten, meer eiwitten, meer kaliumrijke voeding- invloed kan hebben op effect/bijwerkingen medicijnen. </a:t>
            </a:r>
          </a:p>
          <a:p>
            <a:pPr marL="0" indent="0">
              <a:buNone/>
            </a:pPr>
            <a:r>
              <a:rPr lang="nl-NL" sz="2000" dirty="0"/>
              <a:t>    Mn bij diabetes, bloeddruk en </a:t>
            </a:r>
            <a:r>
              <a:rPr lang="nl-NL" sz="2000" dirty="0" err="1"/>
              <a:t>parkinson</a:t>
            </a:r>
            <a:r>
              <a:rPr lang="nl-NL" sz="2000" dirty="0"/>
              <a:t> medicatie. </a:t>
            </a:r>
          </a:p>
          <a:p>
            <a:pPr marL="0" indent="0">
              <a:buNone/>
            </a:pPr>
            <a:r>
              <a:rPr lang="nl-NL" sz="2000" dirty="0"/>
              <a:t>    </a:t>
            </a:r>
            <a:r>
              <a:rPr lang="nl-NL" sz="2000" dirty="0">
                <a:solidFill>
                  <a:schemeClr val="accent1"/>
                </a:solidFill>
              </a:rPr>
              <a:t>Overleg in die gevallen met de (leefstijl) apotheker</a:t>
            </a:r>
            <a:r>
              <a:rPr lang="nl-NL" sz="2000" dirty="0"/>
              <a:t>. </a:t>
            </a:r>
          </a:p>
        </p:txBody>
      </p:sp>
      <p:pic>
        <p:nvPicPr>
          <p:cNvPr id="5" name="Graphic 4" descr="Boodschappenzak silhouet">
            <a:extLst>
              <a:ext uri="{FF2B5EF4-FFF2-40B4-BE49-F238E27FC236}">
                <a16:creationId xmlns:a16="http://schemas.microsoft.com/office/drawing/2014/main" id="{D20E88A5-D5A4-3ADF-E548-243DC8514F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5662" y="2184914"/>
            <a:ext cx="3755915" cy="375591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840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958A8-2977-93F1-DB9A-3CFE04429605}"/>
              </a:ext>
            </a:extLst>
          </p:cNvPr>
          <p:cNvSpPr>
            <a:spLocks noGrp="1"/>
          </p:cNvSpPr>
          <p:nvPr>
            <p:ph type="title"/>
          </p:nvPr>
        </p:nvSpPr>
        <p:spPr>
          <a:xfrm>
            <a:off x="1137035" y="609600"/>
            <a:ext cx="3595678" cy="3637935"/>
          </a:xfrm>
        </p:spPr>
        <p:txBody>
          <a:bodyPr>
            <a:normAutofit/>
          </a:bodyPr>
          <a:lstStyle/>
          <a:p>
            <a:r>
              <a:rPr lang="en-US" dirty="0" err="1">
                <a:solidFill>
                  <a:schemeClr val="accent1"/>
                </a:solidFill>
              </a:rPr>
              <a:t>Invloed</a:t>
            </a:r>
            <a:r>
              <a:rPr lang="en-US" dirty="0">
                <a:solidFill>
                  <a:schemeClr val="accent1"/>
                </a:solidFill>
              </a:rPr>
              <a:t> van </a:t>
            </a:r>
            <a:r>
              <a:rPr lang="en-US" u="sng" dirty="0" err="1">
                <a:solidFill>
                  <a:schemeClr val="accent1"/>
                </a:solidFill>
              </a:rPr>
              <a:t>medicatie</a:t>
            </a:r>
            <a:r>
              <a:rPr lang="en-US" u="sng" dirty="0">
                <a:solidFill>
                  <a:schemeClr val="accent1"/>
                </a:solidFill>
              </a:rPr>
              <a:t> </a:t>
            </a:r>
            <a:br>
              <a:rPr lang="en-US" dirty="0">
                <a:solidFill>
                  <a:schemeClr val="accent1"/>
                </a:solidFill>
              </a:rPr>
            </a:br>
            <a:r>
              <a:rPr lang="en-US" dirty="0">
                <a:solidFill>
                  <a:schemeClr val="accent1"/>
                </a:solidFill>
              </a:rPr>
              <a:t>op </a:t>
            </a:r>
            <a:r>
              <a:rPr lang="en-US" dirty="0" err="1">
                <a:solidFill>
                  <a:schemeClr val="accent1"/>
                </a:solidFill>
              </a:rPr>
              <a:t>leefstijl</a:t>
            </a:r>
            <a:r>
              <a:rPr lang="en-US" dirty="0">
                <a:solidFill>
                  <a:schemeClr val="accent1"/>
                </a:solidFill>
              </a:rPr>
              <a:t>-/</a:t>
            </a:r>
            <a:br>
              <a:rPr lang="en-US" dirty="0">
                <a:solidFill>
                  <a:schemeClr val="accent1"/>
                </a:solidFill>
              </a:rPr>
            </a:br>
            <a:r>
              <a:rPr lang="en-US" dirty="0" err="1">
                <a:solidFill>
                  <a:schemeClr val="accent1"/>
                </a:solidFill>
              </a:rPr>
              <a:t>dieet</a:t>
            </a:r>
            <a:r>
              <a:rPr lang="en-US" dirty="0">
                <a:solidFill>
                  <a:schemeClr val="accent1"/>
                </a:solidFill>
              </a:rPr>
              <a:t> </a:t>
            </a:r>
            <a:r>
              <a:rPr lang="en-US" dirty="0" err="1">
                <a:solidFill>
                  <a:schemeClr val="accent1"/>
                </a:solidFill>
              </a:rPr>
              <a:t>verandering</a:t>
            </a:r>
            <a:endParaRPr lang="nl-NL" dirty="0">
              <a:solidFill>
                <a:schemeClr val="accent1"/>
              </a:solidFill>
            </a:endParaRPr>
          </a:p>
        </p:txBody>
      </p:sp>
      <p:sp>
        <p:nvSpPr>
          <p:cNvPr id="3" name="Tijdelijke aanduiding voor inhoud 2">
            <a:extLst>
              <a:ext uri="{FF2B5EF4-FFF2-40B4-BE49-F238E27FC236}">
                <a16:creationId xmlns:a16="http://schemas.microsoft.com/office/drawing/2014/main" id="{D8E37FE8-3D8E-DA4B-8993-AC24B49B3AAE}"/>
              </a:ext>
            </a:extLst>
          </p:cNvPr>
          <p:cNvSpPr>
            <a:spLocks noGrp="1"/>
          </p:cNvSpPr>
          <p:nvPr>
            <p:ph idx="1"/>
          </p:nvPr>
        </p:nvSpPr>
        <p:spPr>
          <a:xfrm>
            <a:off x="1137034" y="2194102"/>
            <a:ext cx="3158741" cy="3908586"/>
          </a:xfrm>
        </p:spPr>
        <p:txBody>
          <a:bodyPr>
            <a:normAutofit/>
          </a:bodyPr>
          <a:lstStyle/>
          <a:p>
            <a:pPr marL="914400" lvl="2" indent="0">
              <a:buNone/>
            </a:pPr>
            <a:endParaRPr lang="nl-NL" dirty="0"/>
          </a:p>
          <a:p>
            <a:endParaRPr lang="nl-NL" sz="2000" dirty="0"/>
          </a:p>
          <a:p>
            <a:endParaRPr lang="nl-NL" sz="2000" dirty="0"/>
          </a:p>
          <a:p>
            <a:endParaRPr lang="nl-NL" sz="2000" dirty="0"/>
          </a:p>
        </p:txBody>
      </p:sp>
      <p:pic>
        <p:nvPicPr>
          <p:cNvPr id="4" name="Picture 4" descr="Close-up van ongeopende blisterverpakkingen voor pillen">
            <a:extLst>
              <a:ext uri="{FF2B5EF4-FFF2-40B4-BE49-F238E27FC236}">
                <a16:creationId xmlns:a16="http://schemas.microsoft.com/office/drawing/2014/main" id="{A608E642-14CC-4B3E-EDD2-E73B2B82D62F}"/>
              </a:ext>
            </a:extLst>
          </p:cNvPr>
          <p:cNvPicPr>
            <a:picLocks noChangeAspect="1"/>
          </p:cNvPicPr>
          <p:nvPr/>
        </p:nvPicPr>
        <p:blipFill rotWithShape="1">
          <a:blip r:embed="rId3"/>
          <a:srcRect l="15276" r="15275"/>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319213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931D0-E301-66A7-5B3B-BECB2A7E2665}"/>
              </a:ext>
            </a:extLst>
          </p:cNvPr>
          <p:cNvSpPr>
            <a:spLocks noGrp="1"/>
          </p:cNvSpPr>
          <p:nvPr>
            <p:ph type="title"/>
          </p:nvPr>
        </p:nvSpPr>
        <p:spPr/>
        <p:txBody>
          <a:bodyPr/>
          <a:lstStyle/>
          <a:p>
            <a:r>
              <a:rPr lang="nl-NL" dirty="0">
                <a:solidFill>
                  <a:schemeClr val="accent1"/>
                </a:solidFill>
              </a:rPr>
              <a:t>Invloed van medicatie op gewicht</a:t>
            </a:r>
          </a:p>
        </p:txBody>
      </p:sp>
      <p:pic>
        <p:nvPicPr>
          <p:cNvPr id="4" name="Tijdelijke aanduiding voor inhoud 4">
            <a:extLst>
              <a:ext uri="{FF2B5EF4-FFF2-40B4-BE49-F238E27FC236}">
                <a16:creationId xmlns:a16="http://schemas.microsoft.com/office/drawing/2014/main" id="{53854AEB-DCBD-840A-D5A6-005C415EAFFF}"/>
              </a:ext>
            </a:extLst>
          </p:cNvPr>
          <p:cNvPicPr>
            <a:picLocks noGrp="1" noChangeAspect="1"/>
          </p:cNvPicPr>
          <p:nvPr>
            <p:ph idx="1"/>
          </p:nvPr>
        </p:nvPicPr>
        <p:blipFill>
          <a:blip r:embed="rId2"/>
          <a:stretch>
            <a:fillRect/>
          </a:stretch>
        </p:blipFill>
        <p:spPr>
          <a:xfrm>
            <a:off x="838200" y="1402838"/>
            <a:ext cx="8356042" cy="5127714"/>
          </a:xfrm>
          <a:prstGeom prst="rect">
            <a:avLst/>
          </a:prstGeom>
        </p:spPr>
      </p:pic>
      <p:sp>
        <p:nvSpPr>
          <p:cNvPr id="5" name="Tekstvak 4">
            <a:extLst>
              <a:ext uri="{FF2B5EF4-FFF2-40B4-BE49-F238E27FC236}">
                <a16:creationId xmlns:a16="http://schemas.microsoft.com/office/drawing/2014/main" id="{D10FE628-758E-A7C7-B88C-5056AB32B4B4}"/>
              </a:ext>
            </a:extLst>
          </p:cNvPr>
          <p:cNvSpPr txBox="1"/>
          <p:nvPr/>
        </p:nvSpPr>
        <p:spPr>
          <a:xfrm>
            <a:off x="9481729" y="2644170"/>
            <a:ext cx="2124118" cy="1569660"/>
          </a:xfrm>
          <a:prstGeom prst="rect">
            <a:avLst/>
          </a:prstGeom>
          <a:solidFill>
            <a:schemeClr val="bg2"/>
          </a:solidFill>
        </p:spPr>
        <p:txBody>
          <a:bodyPr wrap="square" rtlCol="0">
            <a:spAutoFit/>
          </a:bodyPr>
          <a:lstStyle/>
          <a:p>
            <a:r>
              <a:rPr lang="nl-NL" sz="1600" dirty="0">
                <a:hlinkClick r:id="rId3"/>
              </a:rPr>
              <a:t>Diagnostiek van overgewicht en obesitas bij volwassenen - Richtlijn – Richtlijnendatabase</a:t>
            </a:r>
            <a:endParaRPr lang="nl-NL" sz="1600" dirty="0"/>
          </a:p>
        </p:txBody>
      </p:sp>
      <p:sp>
        <p:nvSpPr>
          <p:cNvPr id="6" name="Ovaal 5">
            <a:extLst>
              <a:ext uri="{FF2B5EF4-FFF2-40B4-BE49-F238E27FC236}">
                <a16:creationId xmlns:a16="http://schemas.microsoft.com/office/drawing/2014/main" id="{AA7F6713-AC23-F9F2-191D-B8B3A30CB5C5}"/>
              </a:ext>
            </a:extLst>
          </p:cNvPr>
          <p:cNvSpPr/>
          <p:nvPr/>
        </p:nvSpPr>
        <p:spPr>
          <a:xfrm>
            <a:off x="4163908" y="1690688"/>
            <a:ext cx="1097280" cy="65621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spTree>
    <p:extLst>
      <p:ext uri="{BB962C8B-B14F-4D97-AF65-F5344CB8AC3E}">
        <p14:creationId xmlns:p14="http://schemas.microsoft.com/office/powerpoint/2010/main" val="3834454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150C4-C57C-D539-213D-3139A0449AAC}"/>
              </a:ext>
            </a:extLst>
          </p:cNvPr>
          <p:cNvSpPr>
            <a:spLocks noGrp="1"/>
          </p:cNvSpPr>
          <p:nvPr>
            <p:ph type="title"/>
          </p:nvPr>
        </p:nvSpPr>
        <p:spPr>
          <a:xfrm>
            <a:off x="630936" y="639520"/>
            <a:ext cx="3429000" cy="1719072"/>
          </a:xfrm>
        </p:spPr>
        <p:txBody>
          <a:bodyPr anchor="b">
            <a:normAutofit/>
          </a:bodyPr>
          <a:lstStyle/>
          <a:p>
            <a:r>
              <a:rPr lang="nl-NL" sz="3800" dirty="0">
                <a:solidFill>
                  <a:schemeClr val="accent1"/>
                </a:solidFill>
              </a:rPr>
              <a:t>Medicatie van invloed op gewicht</a:t>
            </a:r>
          </a:p>
        </p:txBody>
      </p:sp>
      <p:sp>
        <p:nvSpPr>
          <p:cNvPr id="3" name="Tijdelijke aanduiding voor inhoud 2">
            <a:extLst>
              <a:ext uri="{FF2B5EF4-FFF2-40B4-BE49-F238E27FC236}">
                <a16:creationId xmlns:a16="http://schemas.microsoft.com/office/drawing/2014/main" id="{ACCF9E3F-5866-D154-B21C-41AF40E86F59}"/>
              </a:ext>
            </a:extLst>
          </p:cNvPr>
          <p:cNvSpPr>
            <a:spLocks noGrp="1"/>
          </p:cNvSpPr>
          <p:nvPr>
            <p:ph idx="1"/>
          </p:nvPr>
        </p:nvSpPr>
        <p:spPr>
          <a:xfrm>
            <a:off x="630936" y="2807208"/>
            <a:ext cx="3429000" cy="3410712"/>
          </a:xfrm>
        </p:spPr>
        <p:txBody>
          <a:bodyPr anchor="t">
            <a:normAutofit/>
          </a:bodyPr>
          <a:lstStyle/>
          <a:p>
            <a:r>
              <a:rPr lang="nl-NL" sz="2200" dirty="0"/>
              <a:t>50% van de personen met obesitas gebruikt     </a:t>
            </a:r>
            <a:r>
              <a:rPr lang="nl-NL" sz="2200" u="sng" dirty="0"/>
              <a:t>1 of meer</a:t>
            </a:r>
            <a:r>
              <a:rPr lang="nl-NL" sz="2200" dirty="0"/>
              <a:t> medicijnen met een potentieel </a:t>
            </a:r>
            <a:r>
              <a:rPr lang="nl-NL" sz="2200" b="1" dirty="0" err="1"/>
              <a:t>gewichtsverhogende</a:t>
            </a:r>
            <a:r>
              <a:rPr lang="nl-NL" sz="2200" dirty="0"/>
              <a:t> werking </a:t>
            </a:r>
          </a:p>
          <a:p>
            <a:endParaRPr lang="nl-NL" sz="2200" dirty="0"/>
          </a:p>
          <a:p>
            <a:pPr marL="0" indent="0">
              <a:buNone/>
            </a:pPr>
            <a:endParaRPr lang="nl-NL" sz="2200" dirty="0"/>
          </a:p>
        </p:txBody>
      </p:sp>
      <p:pic>
        <p:nvPicPr>
          <p:cNvPr id="5" name="Afbeelding 4">
            <a:extLst>
              <a:ext uri="{FF2B5EF4-FFF2-40B4-BE49-F238E27FC236}">
                <a16:creationId xmlns:a16="http://schemas.microsoft.com/office/drawing/2014/main" id="{53320CF3-4F50-D863-0853-5A8FD5E091AE}"/>
              </a:ext>
            </a:extLst>
          </p:cNvPr>
          <p:cNvPicPr>
            <a:picLocks noChangeAspect="1"/>
          </p:cNvPicPr>
          <p:nvPr/>
        </p:nvPicPr>
        <p:blipFill rotWithShape="1">
          <a:blip r:embed="rId3"/>
          <a:srcRect l="-509" t="-1020" r="-43" b="-3563"/>
          <a:stretch/>
        </p:blipFill>
        <p:spPr>
          <a:xfrm>
            <a:off x="4188542" y="285135"/>
            <a:ext cx="7372522" cy="6096000"/>
          </a:xfrm>
          <a:prstGeom prst="rect">
            <a:avLst/>
          </a:prstGeom>
        </p:spPr>
      </p:pic>
      <p:sp>
        <p:nvSpPr>
          <p:cNvPr id="4" name="Tekstvak 3">
            <a:extLst>
              <a:ext uri="{FF2B5EF4-FFF2-40B4-BE49-F238E27FC236}">
                <a16:creationId xmlns:a16="http://schemas.microsoft.com/office/drawing/2014/main" id="{40111E9A-FD25-1E21-7CF3-3F26B1E812C5}"/>
              </a:ext>
            </a:extLst>
          </p:cNvPr>
          <p:cNvSpPr txBox="1"/>
          <p:nvPr/>
        </p:nvSpPr>
        <p:spPr>
          <a:xfrm>
            <a:off x="1333948" y="6488668"/>
            <a:ext cx="8522911" cy="369332"/>
          </a:xfrm>
          <a:prstGeom prst="rect">
            <a:avLst/>
          </a:prstGeom>
          <a:noFill/>
        </p:spPr>
        <p:txBody>
          <a:bodyPr wrap="none" rtlCol="0">
            <a:spAutoFit/>
          </a:bodyPr>
          <a:lstStyle/>
          <a:p>
            <a:r>
              <a:rPr lang="nl-NL" dirty="0">
                <a:hlinkClick r:id="rId4"/>
              </a:rPr>
              <a:t>Diagnostiek van overgewicht en obesitas bij volwassenen - Richtlijn – Richtlijnendatabase</a:t>
            </a:r>
            <a:endParaRPr lang="nl-NL" dirty="0"/>
          </a:p>
        </p:txBody>
      </p:sp>
    </p:spTree>
    <p:extLst>
      <p:ext uri="{BB962C8B-B14F-4D97-AF65-F5344CB8AC3E}">
        <p14:creationId xmlns:p14="http://schemas.microsoft.com/office/powerpoint/2010/main" val="809373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150C4-C57C-D539-213D-3139A0449AAC}"/>
              </a:ext>
            </a:extLst>
          </p:cNvPr>
          <p:cNvSpPr>
            <a:spLocks noGrp="1"/>
          </p:cNvSpPr>
          <p:nvPr>
            <p:ph type="title"/>
          </p:nvPr>
        </p:nvSpPr>
        <p:spPr>
          <a:xfrm>
            <a:off x="630936" y="639520"/>
            <a:ext cx="3429000" cy="1719072"/>
          </a:xfrm>
        </p:spPr>
        <p:txBody>
          <a:bodyPr anchor="b">
            <a:normAutofit/>
          </a:bodyPr>
          <a:lstStyle/>
          <a:p>
            <a:r>
              <a:rPr lang="nl-NL" sz="3800" dirty="0">
                <a:solidFill>
                  <a:schemeClr val="accent1"/>
                </a:solidFill>
              </a:rPr>
              <a:t>Medicatie van invloed op gewicht</a:t>
            </a:r>
          </a:p>
        </p:txBody>
      </p:sp>
      <p:sp>
        <p:nvSpPr>
          <p:cNvPr id="3" name="Tijdelijke aanduiding voor inhoud 2">
            <a:extLst>
              <a:ext uri="{FF2B5EF4-FFF2-40B4-BE49-F238E27FC236}">
                <a16:creationId xmlns:a16="http://schemas.microsoft.com/office/drawing/2014/main" id="{ACCF9E3F-5866-D154-B21C-41AF40E86F59}"/>
              </a:ext>
            </a:extLst>
          </p:cNvPr>
          <p:cNvSpPr>
            <a:spLocks noGrp="1"/>
          </p:cNvSpPr>
          <p:nvPr>
            <p:ph idx="1"/>
          </p:nvPr>
        </p:nvSpPr>
        <p:spPr>
          <a:xfrm>
            <a:off x="630936" y="2807208"/>
            <a:ext cx="3429000" cy="3410712"/>
          </a:xfrm>
        </p:spPr>
        <p:txBody>
          <a:bodyPr anchor="t">
            <a:normAutofit lnSpcReduction="10000"/>
          </a:bodyPr>
          <a:lstStyle/>
          <a:p>
            <a:r>
              <a:rPr lang="nl-NL" sz="2200" dirty="0"/>
              <a:t>Dus: doe medicatie check vlak voor start/tijdens leefstijl- of dieet interventie:         GLI-M</a:t>
            </a:r>
          </a:p>
          <a:p>
            <a:r>
              <a:rPr lang="nl-NL" sz="2200" dirty="0"/>
              <a:t>Waarom: patiënt wind in de rug geven door switchen, minderen of stoppen van gewichts verhogende medicatie (</a:t>
            </a:r>
            <a:r>
              <a:rPr lang="nl-NL" sz="2200" dirty="0">
                <a:solidFill>
                  <a:schemeClr val="accent1"/>
                </a:solidFill>
              </a:rPr>
              <a:t>als dat kan …</a:t>
            </a:r>
            <a:r>
              <a:rPr lang="nl-NL" sz="2200" dirty="0"/>
              <a:t>)</a:t>
            </a:r>
          </a:p>
          <a:p>
            <a:endParaRPr lang="nl-NL" sz="2200" dirty="0"/>
          </a:p>
          <a:p>
            <a:pPr marL="0" indent="0">
              <a:buNone/>
            </a:pPr>
            <a:endParaRPr lang="nl-NL" sz="2200" dirty="0"/>
          </a:p>
        </p:txBody>
      </p:sp>
      <p:pic>
        <p:nvPicPr>
          <p:cNvPr id="5" name="Afbeelding 4">
            <a:extLst>
              <a:ext uri="{FF2B5EF4-FFF2-40B4-BE49-F238E27FC236}">
                <a16:creationId xmlns:a16="http://schemas.microsoft.com/office/drawing/2014/main" id="{53320CF3-4F50-D863-0853-5A8FD5E091AE}"/>
              </a:ext>
            </a:extLst>
          </p:cNvPr>
          <p:cNvPicPr>
            <a:picLocks noChangeAspect="1"/>
          </p:cNvPicPr>
          <p:nvPr/>
        </p:nvPicPr>
        <p:blipFill rotWithShape="1">
          <a:blip r:embed="rId3"/>
          <a:srcRect l="810" t="10335" r="35951" b="69087"/>
          <a:stretch/>
        </p:blipFill>
        <p:spPr>
          <a:xfrm>
            <a:off x="3967199" y="1856942"/>
            <a:ext cx="8100508" cy="2095590"/>
          </a:xfrm>
          <a:prstGeom prst="rect">
            <a:avLst/>
          </a:prstGeom>
        </p:spPr>
      </p:pic>
      <p:sp>
        <p:nvSpPr>
          <p:cNvPr id="4" name="Tekstvak 3">
            <a:extLst>
              <a:ext uri="{FF2B5EF4-FFF2-40B4-BE49-F238E27FC236}">
                <a16:creationId xmlns:a16="http://schemas.microsoft.com/office/drawing/2014/main" id="{40111E9A-FD25-1E21-7CF3-3F26B1E812C5}"/>
              </a:ext>
            </a:extLst>
          </p:cNvPr>
          <p:cNvSpPr txBox="1"/>
          <p:nvPr/>
        </p:nvSpPr>
        <p:spPr>
          <a:xfrm>
            <a:off x="1333948" y="6488668"/>
            <a:ext cx="85229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Diagnostiek van overgewicht en obesitas bij volwassenen - Richtlijn – Richtlijnendatabase</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al 5">
            <a:extLst>
              <a:ext uri="{FF2B5EF4-FFF2-40B4-BE49-F238E27FC236}">
                <a16:creationId xmlns:a16="http://schemas.microsoft.com/office/drawing/2014/main" id="{705FF385-920F-3667-BC90-FA5207094DF3}"/>
              </a:ext>
            </a:extLst>
          </p:cNvPr>
          <p:cNvSpPr/>
          <p:nvPr/>
        </p:nvSpPr>
        <p:spPr>
          <a:xfrm>
            <a:off x="6096000" y="3134177"/>
            <a:ext cx="1036321" cy="3980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ijl: gekromd omhoog 6">
            <a:extLst>
              <a:ext uri="{FF2B5EF4-FFF2-40B4-BE49-F238E27FC236}">
                <a16:creationId xmlns:a16="http://schemas.microsoft.com/office/drawing/2014/main" id="{7D22AEFC-4CB1-41A9-F170-125E03B88E6C}"/>
              </a:ext>
            </a:extLst>
          </p:cNvPr>
          <p:cNvSpPr/>
          <p:nvPr/>
        </p:nvSpPr>
        <p:spPr>
          <a:xfrm>
            <a:off x="6430297" y="3608439"/>
            <a:ext cx="5279922" cy="162249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021921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8DA1CEC5-B824-C0CC-FAAF-98508BA33CC9}"/>
              </a:ext>
            </a:extLst>
          </p:cNvPr>
          <p:cNvSpPr txBox="1"/>
          <p:nvPr/>
        </p:nvSpPr>
        <p:spPr>
          <a:xfrm>
            <a:off x="7374193" y="5095487"/>
            <a:ext cx="3235566" cy="338554"/>
          </a:xfrm>
          <a:prstGeom prst="rect">
            <a:avLst/>
          </a:prstGeom>
          <a:noFill/>
        </p:spPr>
        <p:txBody>
          <a:bodyPr wrap="none" rtlCol="0">
            <a:spAutoFit/>
          </a:bodyPr>
          <a:lstStyle/>
          <a:p>
            <a:r>
              <a:rPr lang="nl-NL" sz="1600" i="1" dirty="0" err="1">
                <a:solidFill>
                  <a:schemeClr val="accent1"/>
                </a:solidFill>
              </a:rPr>
              <a:t>Afh</a:t>
            </a:r>
            <a:r>
              <a:rPr lang="nl-NL" sz="1600" i="1" dirty="0">
                <a:solidFill>
                  <a:schemeClr val="accent1"/>
                </a:solidFill>
              </a:rPr>
              <a:t> van oorzaak hoge bloedsuikers</a:t>
            </a:r>
          </a:p>
        </p:txBody>
      </p:sp>
      <p:sp>
        <p:nvSpPr>
          <p:cNvPr id="2" name="Titel 1">
            <a:extLst>
              <a:ext uri="{FF2B5EF4-FFF2-40B4-BE49-F238E27FC236}">
                <a16:creationId xmlns:a16="http://schemas.microsoft.com/office/drawing/2014/main" id="{5D8150C4-C57C-D539-213D-3139A0449AAC}"/>
              </a:ext>
            </a:extLst>
          </p:cNvPr>
          <p:cNvSpPr>
            <a:spLocks noGrp="1"/>
          </p:cNvSpPr>
          <p:nvPr>
            <p:ph type="title"/>
          </p:nvPr>
        </p:nvSpPr>
        <p:spPr>
          <a:xfrm>
            <a:off x="630936" y="639520"/>
            <a:ext cx="3429000" cy="1719072"/>
          </a:xfrm>
        </p:spPr>
        <p:txBody>
          <a:bodyPr anchor="b">
            <a:normAutofit/>
          </a:bodyPr>
          <a:lstStyle/>
          <a:p>
            <a:r>
              <a:rPr lang="nl-NL" sz="3800" dirty="0">
                <a:solidFill>
                  <a:schemeClr val="accent1"/>
                </a:solidFill>
              </a:rPr>
              <a:t>Medicatie van invloed op gewicht</a:t>
            </a:r>
          </a:p>
        </p:txBody>
      </p:sp>
      <p:sp>
        <p:nvSpPr>
          <p:cNvPr id="3" name="Tijdelijke aanduiding voor inhoud 2">
            <a:extLst>
              <a:ext uri="{FF2B5EF4-FFF2-40B4-BE49-F238E27FC236}">
                <a16:creationId xmlns:a16="http://schemas.microsoft.com/office/drawing/2014/main" id="{ACCF9E3F-5866-D154-B21C-41AF40E86F59}"/>
              </a:ext>
            </a:extLst>
          </p:cNvPr>
          <p:cNvSpPr>
            <a:spLocks noGrp="1"/>
          </p:cNvSpPr>
          <p:nvPr>
            <p:ph idx="1"/>
          </p:nvPr>
        </p:nvSpPr>
        <p:spPr>
          <a:xfrm>
            <a:off x="630936" y="2807208"/>
            <a:ext cx="3429000" cy="3410712"/>
          </a:xfrm>
        </p:spPr>
        <p:txBody>
          <a:bodyPr anchor="t">
            <a:normAutofit lnSpcReduction="10000"/>
          </a:bodyPr>
          <a:lstStyle/>
          <a:p>
            <a:r>
              <a:rPr lang="nl-NL" sz="2200" dirty="0"/>
              <a:t>Dus: doe medicatie check vlak voor start/tijdens leefstijl- of dieet interventie:         GLI-M</a:t>
            </a:r>
          </a:p>
          <a:p>
            <a:r>
              <a:rPr lang="nl-NL" sz="2200" dirty="0"/>
              <a:t>Waarom: patiënt wind in de rug geven door switchen, minderen of stoppen van gewichts verhogende medicatie (</a:t>
            </a:r>
            <a:r>
              <a:rPr lang="nl-NL" sz="2200" dirty="0">
                <a:solidFill>
                  <a:schemeClr val="accent1"/>
                </a:solidFill>
              </a:rPr>
              <a:t>als dat kan …</a:t>
            </a:r>
            <a:r>
              <a:rPr lang="nl-NL" sz="2200" dirty="0"/>
              <a:t>)</a:t>
            </a:r>
          </a:p>
          <a:p>
            <a:endParaRPr lang="nl-NL" sz="2200" dirty="0"/>
          </a:p>
          <a:p>
            <a:pPr marL="0" indent="0">
              <a:buNone/>
            </a:pPr>
            <a:endParaRPr lang="nl-NL" sz="2200" dirty="0"/>
          </a:p>
        </p:txBody>
      </p:sp>
      <p:pic>
        <p:nvPicPr>
          <p:cNvPr id="5" name="Afbeelding 4">
            <a:extLst>
              <a:ext uri="{FF2B5EF4-FFF2-40B4-BE49-F238E27FC236}">
                <a16:creationId xmlns:a16="http://schemas.microsoft.com/office/drawing/2014/main" id="{53320CF3-4F50-D863-0853-5A8FD5E091AE}"/>
              </a:ext>
            </a:extLst>
          </p:cNvPr>
          <p:cNvPicPr>
            <a:picLocks noChangeAspect="1"/>
          </p:cNvPicPr>
          <p:nvPr/>
        </p:nvPicPr>
        <p:blipFill rotWithShape="1">
          <a:blip r:embed="rId3"/>
          <a:srcRect l="17" t="41236" r="31085" b="28908"/>
          <a:stretch/>
        </p:blipFill>
        <p:spPr>
          <a:xfrm>
            <a:off x="4059936" y="811260"/>
            <a:ext cx="8039559" cy="2769626"/>
          </a:xfrm>
          <a:prstGeom prst="rect">
            <a:avLst/>
          </a:prstGeom>
        </p:spPr>
      </p:pic>
      <p:sp>
        <p:nvSpPr>
          <p:cNvPr id="4" name="Tekstvak 3">
            <a:extLst>
              <a:ext uri="{FF2B5EF4-FFF2-40B4-BE49-F238E27FC236}">
                <a16:creationId xmlns:a16="http://schemas.microsoft.com/office/drawing/2014/main" id="{40111E9A-FD25-1E21-7CF3-3F26B1E812C5}"/>
              </a:ext>
            </a:extLst>
          </p:cNvPr>
          <p:cNvSpPr txBox="1"/>
          <p:nvPr/>
        </p:nvSpPr>
        <p:spPr>
          <a:xfrm>
            <a:off x="1333948" y="6488668"/>
            <a:ext cx="85229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Diagnostiek van overgewicht en obesitas bij volwassenen - Richtlijn – Richtlijnendatabase</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al 5">
            <a:extLst>
              <a:ext uri="{FF2B5EF4-FFF2-40B4-BE49-F238E27FC236}">
                <a16:creationId xmlns:a16="http://schemas.microsoft.com/office/drawing/2014/main" id="{705FF385-920F-3667-BC90-FA5207094DF3}"/>
              </a:ext>
            </a:extLst>
          </p:cNvPr>
          <p:cNvSpPr/>
          <p:nvPr/>
        </p:nvSpPr>
        <p:spPr>
          <a:xfrm>
            <a:off x="5801033" y="2807208"/>
            <a:ext cx="1461886" cy="8562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CFF090D9-F37E-BFEC-97DD-9681F002F83A}"/>
              </a:ext>
            </a:extLst>
          </p:cNvPr>
          <p:cNvPicPr>
            <a:picLocks noChangeAspect="1"/>
          </p:cNvPicPr>
          <p:nvPr/>
        </p:nvPicPr>
        <p:blipFill rotWithShape="1">
          <a:blip r:embed="rId3"/>
          <a:srcRect l="295" t="10625" r="31478" b="85779"/>
          <a:stretch/>
        </p:blipFill>
        <p:spPr>
          <a:xfrm>
            <a:off x="4100768" y="448514"/>
            <a:ext cx="7957893" cy="362746"/>
          </a:xfrm>
          <a:prstGeom prst="rect">
            <a:avLst/>
          </a:prstGeom>
        </p:spPr>
      </p:pic>
      <p:sp>
        <p:nvSpPr>
          <p:cNvPr id="9" name="Pijl: gekromd omhoog 8">
            <a:extLst>
              <a:ext uri="{FF2B5EF4-FFF2-40B4-BE49-F238E27FC236}">
                <a16:creationId xmlns:a16="http://schemas.microsoft.com/office/drawing/2014/main" id="{494FE360-655D-1C9E-F387-06E9DF9941D0}"/>
              </a:ext>
            </a:extLst>
          </p:cNvPr>
          <p:cNvSpPr/>
          <p:nvPr/>
        </p:nvSpPr>
        <p:spPr>
          <a:xfrm>
            <a:off x="6410200" y="3752626"/>
            <a:ext cx="4904244" cy="133184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26917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B9ED7AD2-59EB-95A4-9D73-D20D2A38EE73}"/>
              </a:ext>
            </a:extLst>
          </p:cNvPr>
          <p:cNvSpPr>
            <a:spLocks noGrp="1"/>
          </p:cNvSpPr>
          <p:nvPr>
            <p:ph type="title"/>
          </p:nvPr>
        </p:nvSpPr>
        <p:spPr>
          <a:xfrm>
            <a:off x="912181" y="365496"/>
            <a:ext cx="9392421" cy="1330841"/>
          </a:xfrm>
        </p:spPr>
        <p:txBody>
          <a:bodyPr>
            <a:normAutofit/>
          </a:bodyPr>
          <a:lstStyle/>
          <a:p>
            <a:r>
              <a:rPr lang="nl-NL" dirty="0">
                <a:solidFill>
                  <a:schemeClr val="accent1"/>
                </a:solidFill>
              </a:rPr>
              <a:t>Even voorstellen..</a:t>
            </a:r>
          </a:p>
        </p:txBody>
      </p:sp>
      <p:sp>
        <p:nvSpPr>
          <p:cNvPr id="3" name="Tijdelijke aanduiding voor inhoud 2">
            <a:extLst>
              <a:ext uri="{FF2B5EF4-FFF2-40B4-BE49-F238E27FC236}">
                <a16:creationId xmlns:a16="http://schemas.microsoft.com/office/drawing/2014/main" id="{B4DF1728-2AFD-C726-071C-BAA81D0990E4}"/>
              </a:ext>
            </a:extLst>
          </p:cNvPr>
          <p:cNvSpPr>
            <a:spLocks noGrp="1"/>
          </p:cNvSpPr>
          <p:nvPr>
            <p:ph idx="1"/>
          </p:nvPr>
        </p:nvSpPr>
        <p:spPr>
          <a:xfrm>
            <a:off x="1014204" y="2061833"/>
            <a:ext cx="6223136" cy="4516337"/>
          </a:xfrm>
        </p:spPr>
        <p:txBody>
          <a:bodyPr>
            <a:normAutofit fontScale="85000" lnSpcReduction="20000"/>
          </a:bodyPr>
          <a:lstStyle/>
          <a:p>
            <a:pPr marL="0" indent="0">
              <a:buNone/>
            </a:pPr>
            <a:r>
              <a:rPr lang="nl-NL" b="1" dirty="0"/>
              <a:t>Anne-Margreeth Krijger</a:t>
            </a:r>
          </a:p>
          <a:p>
            <a:pPr marL="0" indent="0">
              <a:buNone/>
            </a:pPr>
            <a:endParaRPr lang="nl-NL" sz="1400" dirty="0"/>
          </a:p>
          <a:p>
            <a:r>
              <a:rPr lang="nl-NL" sz="2600" u="sng" dirty="0"/>
              <a:t>Apotheker</a:t>
            </a:r>
            <a:r>
              <a:rPr lang="nl-NL" sz="2600" dirty="0"/>
              <a:t> bij Academische apotheek Stevenshof Leiden, </a:t>
            </a:r>
            <a:r>
              <a:rPr lang="nl-NL" sz="2600" i="1" dirty="0"/>
              <a:t>leefstijlapotheker</a:t>
            </a:r>
            <a:endParaRPr lang="nl-NL" sz="2600" dirty="0"/>
          </a:p>
          <a:p>
            <a:r>
              <a:rPr lang="nl-NL" sz="2600" u="sng" dirty="0"/>
              <a:t>Projectleider</a:t>
            </a:r>
            <a:r>
              <a:rPr lang="nl-NL" sz="2600" dirty="0"/>
              <a:t> ‘diabetes-typering en leefstijl als medicijn’ pilot (2019)                                                                                             -&gt; A&amp;L award: </a:t>
            </a:r>
            <a:r>
              <a:rPr lang="nl-NL" sz="2600" b="1" dirty="0"/>
              <a:t>‘leefstijl professional 2020</a:t>
            </a:r>
            <a:r>
              <a:rPr lang="nl-NL" sz="2600" dirty="0"/>
              <a:t>’</a:t>
            </a:r>
          </a:p>
          <a:p>
            <a:pPr marL="457200" lvl="1" indent="0">
              <a:buNone/>
            </a:pPr>
            <a:r>
              <a:rPr lang="nl-NL" sz="2600" dirty="0"/>
              <a:t> </a:t>
            </a:r>
          </a:p>
          <a:p>
            <a:r>
              <a:rPr lang="nl-NL" sz="2600" dirty="0"/>
              <a:t>Focus op </a:t>
            </a:r>
            <a:r>
              <a:rPr lang="nl-NL" sz="2600" u="sng" dirty="0"/>
              <a:t>diabetes en leefstijl</a:t>
            </a:r>
            <a:r>
              <a:rPr lang="nl-NL" sz="2600" dirty="0"/>
              <a:t>: onderwijs &amp; nascholing, richtlijnen, voorzitter werkgroep NDF ‘leefstijl- interventies bij DM2’, lid WAR DF &amp; SIG diabetes KNMP. </a:t>
            </a:r>
          </a:p>
          <a:p>
            <a:pPr marL="0" indent="0">
              <a:buNone/>
            </a:pPr>
            <a:endParaRPr lang="nl-NL" sz="2600" dirty="0"/>
          </a:p>
          <a:p>
            <a:pPr marL="0" indent="0" algn="ctr">
              <a:buNone/>
            </a:pPr>
            <a:r>
              <a:rPr lang="nl-NL" sz="2600" i="1" dirty="0"/>
              <a:t>Geen ‘conflict of interest’ m.b.t. farmaceutische industrie</a:t>
            </a:r>
          </a:p>
          <a:p>
            <a:pPr marL="0" indent="0">
              <a:buNone/>
            </a:pPr>
            <a:endParaRPr lang="nl-NL" sz="2500" dirty="0"/>
          </a:p>
          <a:p>
            <a:pPr marL="0" indent="0">
              <a:buNone/>
            </a:pPr>
            <a:endParaRPr lang="nl-NL" sz="1400" dirty="0"/>
          </a:p>
        </p:txBody>
      </p:sp>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Afbeelding 5">
            <a:extLst>
              <a:ext uri="{FF2B5EF4-FFF2-40B4-BE49-F238E27FC236}">
                <a16:creationId xmlns:a16="http://schemas.microsoft.com/office/drawing/2014/main" id="{E3A6F496-0426-3755-E5AF-428E98FA5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8480" b="-2096"/>
          <a:stretch/>
        </p:blipFill>
        <p:spPr>
          <a:xfrm>
            <a:off x="7360170" y="2427332"/>
            <a:ext cx="4447072" cy="2790564"/>
          </a:xfrm>
          <a:prstGeom prst="rect">
            <a:avLst/>
          </a:prstGeom>
          <a:ln>
            <a:noFill/>
          </a:ln>
          <a:effectLst>
            <a:softEdge rad="112500"/>
          </a:effectLst>
        </p:spPr>
      </p:pic>
    </p:spTree>
    <p:extLst>
      <p:ext uri="{BB962C8B-B14F-4D97-AF65-F5344CB8AC3E}">
        <p14:creationId xmlns:p14="http://schemas.microsoft.com/office/powerpoint/2010/main" val="261381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00517-FC76-4147-B2BA-82110B322C80}"/>
              </a:ext>
            </a:extLst>
          </p:cNvPr>
          <p:cNvSpPr>
            <a:spLocks noGrp="1"/>
          </p:cNvSpPr>
          <p:nvPr>
            <p:ph type="title"/>
          </p:nvPr>
        </p:nvSpPr>
        <p:spPr>
          <a:xfrm>
            <a:off x="544462" y="903217"/>
            <a:ext cx="10371412" cy="646930"/>
          </a:xfrm>
        </p:spPr>
        <p:txBody>
          <a:bodyPr anchor="ctr">
            <a:normAutofit/>
          </a:bodyPr>
          <a:lstStyle/>
          <a:p>
            <a:r>
              <a:rPr lang="nl-NL" sz="3700" dirty="0">
                <a:solidFill>
                  <a:schemeClr val="accent1"/>
                </a:solidFill>
              </a:rPr>
              <a:t>Leefstijlapotheker &amp; de GLI-M check</a:t>
            </a:r>
          </a:p>
        </p:txBody>
      </p:sp>
      <p:sp>
        <p:nvSpPr>
          <p:cNvPr id="3" name="Tijdelijke aanduiding voor inhoud 2">
            <a:extLst>
              <a:ext uri="{FF2B5EF4-FFF2-40B4-BE49-F238E27FC236}">
                <a16:creationId xmlns:a16="http://schemas.microsoft.com/office/drawing/2014/main" id="{E403C177-5646-47DC-B4BC-8DA225D2E407}"/>
              </a:ext>
            </a:extLst>
          </p:cNvPr>
          <p:cNvSpPr>
            <a:spLocks noGrp="1"/>
          </p:cNvSpPr>
          <p:nvPr>
            <p:ph sz="half" idx="1"/>
          </p:nvPr>
        </p:nvSpPr>
        <p:spPr>
          <a:xfrm>
            <a:off x="426128" y="1825625"/>
            <a:ext cx="5443369" cy="4627862"/>
          </a:xfrm>
        </p:spPr>
        <p:txBody>
          <a:bodyPr>
            <a:normAutofit lnSpcReduction="10000"/>
          </a:bodyPr>
          <a:lstStyle/>
          <a:p>
            <a:r>
              <a:rPr lang="nl-NL" sz="1800" dirty="0"/>
              <a:t>Uitgebreider dan alleen medicatie-check</a:t>
            </a:r>
          </a:p>
          <a:p>
            <a:r>
              <a:rPr lang="nl-NL" sz="1800" dirty="0"/>
              <a:t>Protocol met aandacht voor ‘uitgangssituatie’:</a:t>
            </a:r>
          </a:p>
          <a:p>
            <a:pPr marL="971550" lvl="1" indent="-514350">
              <a:buFont typeface="+mj-lt"/>
              <a:buAutoNum type="arabicPeriod"/>
            </a:pPr>
            <a:r>
              <a:rPr lang="nl-NL" sz="1800" dirty="0" err="1"/>
              <a:t>Bewegings</a:t>
            </a:r>
            <a:r>
              <a:rPr lang="nl-NL" sz="1800" dirty="0"/>
              <a:t> belemmerende factoren zoals reuma, artrose</a:t>
            </a:r>
          </a:p>
          <a:p>
            <a:pPr marL="971550" lvl="1" indent="-514350">
              <a:buFont typeface="+mj-lt"/>
              <a:buAutoNum type="arabicPeriod"/>
            </a:pPr>
            <a:r>
              <a:rPr lang="nl-NL" sz="1800" dirty="0"/>
              <a:t>Medicatie met spier- of gewrichtsklachten als bijwerking, zoals statines</a:t>
            </a:r>
          </a:p>
          <a:p>
            <a:pPr marL="971550" lvl="1" indent="-514350">
              <a:buFont typeface="+mj-lt"/>
              <a:buAutoNum type="arabicPeriod"/>
            </a:pPr>
            <a:r>
              <a:rPr lang="nl-NL" sz="1800" dirty="0"/>
              <a:t>Andere klachten zoals duizeligheid, moeheid  &amp; gebruik slaapmiddelen. </a:t>
            </a:r>
          </a:p>
          <a:p>
            <a:pPr marL="971550" lvl="1" indent="-514350">
              <a:buFont typeface="+mj-lt"/>
              <a:buAutoNum type="arabicPeriod"/>
            </a:pPr>
            <a:r>
              <a:rPr lang="nl-NL" sz="1800" dirty="0"/>
              <a:t>Tabel per geneesmiddelgroep met ++/+/- gewichtstoename</a:t>
            </a:r>
          </a:p>
          <a:p>
            <a:pPr marL="0" indent="0">
              <a:buNone/>
            </a:pPr>
            <a:r>
              <a:rPr lang="nl-NL" sz="1800" b="1" dirty="0"/>
              <a:t>Vraag: </a:t>
            </a:r>
          </a:p>
          <a:p>
            <a:r>
              <a:rPr lang="nl-NL" sz="1800" dirty="0"/>
              <a:t>Verwijzen jullie wel eens naar een apotheker  voor een (GLIM-) check als mensen medicatie gebruiken? </a:t>
            </a:r>
          </a:p>
          <a:p>
            <a:r>
              <a:rPr lang="nl-NL" sz="1800" dirty="0"/>
              <a:t>Is hier een mooie samenwerking mogelijk met de leefstijl diëtisten? </a:t>
            </a:r>
          </a:p>
        </p:txBody>
      </p:sp>
      <p:pic>
        <p:nvPicPr>
          <p:cNvPr id="4" name="Afbeelding 3">
            <a:extLst>
              <a:ext uri="{FF2B5EF4-FFF2-40B4-BE49-F238E27FC236}">
                <a16:creationId xmlns:a16="http://schemas.microsoft.com/office/drawing/2014/main" id="{680BF3B3-5E58-CE9B-8376-88B5B64C9BA4}"/>
              </a:ext>
            </a:extLst>
          </p:cNvPr>
          <p:cNvPicPr>
            <a:picLocks noChangeAspect="1"/>
          </p:cNvPicPr>
          <p:nvPr/>
        </p:nvPicPr>
        <p:blipFill rotWithShape="1">
          <a:blip r:embed="rId2"/>
          <a:srcRect l="10690" r="-3" b="-3"/>
          <a:stretch/>
        </p:blipFill>
        <p:spPr>
          <a:xfrm>
            <a:off x="6172200" y="1825625"/>
            <a:ext cx="5181600" cy="4351338"/>
          </a:xfrm>
          <a:prstGeom prst="rect">
            <a:avLst/>
          </a:prstGeom>
          <a:noFill/>
        </p:spPr>
      </p:pic>
    </p:spTree>
    <p:extLst>
      <p:ext uri="{BB962C8B-B14F-4D97-AF65-F5344CB8AC3E}">
        <p14:creationId xmlns:p14="http://schemas.microsoft.com/office/powerpoint/2010/main" val="277825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958A8-2977-93F1-DB9A-3CFE04429605}"/>
              </a:ext>
            </a:extLst>
          </p:cNvPr>
          <p:cNvSpPr>
            <a:spLocks noGrp="1"/>
          </p:cNvSpPr>
          <p:nvPr>
            <p:ph type="title"/>
          </p:nvPr>
        </p:nvSpPr>
        <p:spPr>
          <a:xfrm>
            <a:off x="429932" y="1483853"/>
            <a:ext cx="4192049" cy="2664542"/>
          </a:xfrm>
        </p:spPr>
        <p:txBody>
          <a:bodyPr>
            <a:noAutofit/>
          </a:bodyPr>
          <a:lstStyle/>
          <a:p>
            <a:r>
              <a:rPr lang="en-US" dirty="0">
                <a:solidFill>
                  <a:schemeClr val="accent1"/>
                </a:solidFill>
              </a:rPr>
              <a:t>Gewichts </a:t>
            </a:r>
            <a:r>
              <a:rPr lang="en-US" dirty="0" err="1">
                <a:solidFill>
                  <a:schemeClr val="accent1"/>
                </a:solidFill>
              </a:rPr>
              <a:t>reducerende</a:t>
            </a:r>
            <a:r>
              <a:rPr lang="en-US" dirty="0">
                <a:solidFill>
                  <a:schemeClr val="accent1"/>
                </a:solidFill>
              </a:rPr>
              <a:t> </a:t>
            </a:r>
            <a:r>
              <a:rPr lang="en-US" dirty="0" err="1">
                <a:solidFill>
                  <a:schemeClr val="accent1"/>
                </a:solidFill>
              </a:rPr>
              <a:t>medicatie</a:t>
            </a:r>
            <a:r>
              <a:rPr lang="en-US" dirty="0">
                <a:solidFill>
                  <a:schemeClr val="accent1"/>
                </a:solidFill>
              </a:rPr>
              <a:t>: </a:t>
            </a:r>
            <a:r>
              <a:rPr lang="en-US" dirty="0" err="1">
                <a:solidFill>
                  <a:schemeClr val="accent1"/>
                </a:solidFill>
              </a:rPr>
              <a:t>aandachtspunten</a:t>
            </a:r>
            <a:endParaRPr lang="nl-NL" dirty="0">
              <a:solidFill>
                <a:schemeClr val="accent1"/>
              </a:solidFill>
            </a:endParaRPr>
          </a:p>
        </p:txBody>
      </p:sp>
      <p:sp>
        <p:nvSpPr>
          <p:cNvPr id="3" name="Tijdelijke aanduiding voor inhoud 2">
            <a:extLst>
              <a:ext uri="{FF2B5EF4-FFF2-40B4-BE49-F238E27FC236}">
                <a16:creationId xmlns:a16="http://schemas.microsoft.com/office/drawing/2014/main" id="{D8E37FE8-3D8E-DA4B-8993-AC24B49B3AAE}"/>
              </a:ext>
            </a:extLst>
          </p:cNvPr>
          <p:cNvSpPr>
            <a:spLocks noGrp="1"/>
          </p:cNvSpPr>
          <p:nvPr>
            <p:ph idx="1"/>
          </p:nvPr>
        </p:nvSpPr>
        <p:spPr>
          <a:xfrm>
            <a:off x="1137034" y="2194102"/>
            <a:ext cx="3158741" cy="3908586"/>
          </a:xfrm>
        </p:spPr>
        <p:txBody>
          <a:bodyPr>
            <a:normAutofit/>
          </a:bodyPr>
          <a:lstStyle/>
          <a:p>
            <a:pPr marL="914400" lvl="2" indent="0">
              <a:buNone/>
            </a:pPr>
            <a:endParaRPr lang="nl-NL" dirty="0"/>
          </a:p>
          <a:p>
            <a:endParaRPr lang="nl-NL" sz="2000" dirty="0"/>
          </a:p>
          <a:p>
            <a:endParaRPr lang="nl-NL" sz="2000" dirty="0"/>
          </a:p>
          <a:p>
            <a:endParaRPr lang="nl-NL" sz="2000" dirty="0"/>
          </a:p>
        </p:txBody>
      </p:sp>
      <p:pic>
        <p:nvPicPr>
          <p:cNvPr id="5" name="Afbeelding 4">
            <a:extLst>
              <a:ext uri="{FF2B5EF4-FFF2-40B4-BE49-F238E27FC236}">
                <a16:creationId xmlns:a16="http://schemas.microsoft.com/office/drawing/2014/main" id="{8EF82438-86ED-225D-CEB4-D3A67690C366}"/>
              </a:ext>
            </a:extLst>
          </p:cNvPr>
          <p:cNvPicPr>
            <a:picLocks noChangeAspect="1"/>
          </p:cNvPicPr>
          <p:nvPr/>
        </p:nvPicPr>
        <p:blipFill rotWithShape="1">
          <a:blip r:embed="rId3"/>
          <a:srcRect l="16901" r="12593"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268407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0B4A9-5E65-4F0C-70F8-DA0027E6EB68}"/>
              </a:ext>
            </a:extLst>
          </p:cNvPr>
          <p:cNvSpPr>
            <a:spLocks noGrp="1"/>
          </p:cNvSpPr>
          <p:nvPr>
            <p:ph type="title"/>
          </p:nvPr>
        </p:nvSpPr>
        <p:spPr/>
        <p:txBody>
          <a:bodyPr>
            <a:normAutofit/>
          </a:bodyPr>
          <a:lstStyle/>
          <a:p>
            <a:r>
              <a:rPr lang="nl-NL" dirty="0">
                <a:solidFill>
                  <a:schemeClr val="accent1"/>
                </a:solidFill>
              </a:rPr>
              <a:t>Geregistreerde medicatie bij Obesitas</a:t>
            </a:r>
          </a:p>
        </p:txBody>
      </p:sp>
      <p:sp>
        <p:nvSpPr>
          <p:cNvPr id="3" name="Tijdelijke aanduiding voor inhoud 2">
            <a:extLst>
              <a:ext uri="{FF2B5EF4-FFF2-40B4-BE49-F238E27FC236}">
                <a16:creationId xmlns:a16="http://schemas.microsoft.com/office/drawing/2014/main" id="{B2BA18DD-542B-E753-C3FD-D730E395201D}"/>
              </a:ext>
            </a:extLst>
          </p:cNvPr>
          <p:cNvSpPr>
            <a:spLocks noGrp="1"/>
          </p:cNvSpPr>
          <p:nvPr>
            <p:ph idx="1"/>
          </p:nvPr>
        </p:nvSpPr>
        <p:spPr/>
        <p:txBody>
          <a:bodyPr/>
          <a:lstStyle/>
          <a:p>
            <a:r>
              <a:rPr lang="nl-NL" dirty="0"/>
              <a:t>GLP 1-agonisten (injecties)</a:t>
            </a:r>
          </a:p>
          <a:p>
            <a:pPr lvl="1"/>
            <a:r>
              <a:rPr lang="nl-NL" dirty="0"/>
              <a:t>Liraglutide (</a:t>
            </a:r>
            <a:r>
              <a:rPr lang="nl-NL" dirty="0" err="1"/>
              <a:t>Saxenda</a:t>
            </a:r>
            <a:r>
              <a:rPr lang="nl-NL" dirty="0"/>
              <a:t>®)  </a:t>
            </a:r>
          </a:p>
          <a:p>
            <a:pPr lvl="1"/>
            <a:r>
              <a:rPr lang="nl-NL" dirty="0"/>
              <a:t>Semaglutide (</a:t>
            </a:r>
            <a:r>
              <a:rPr lang="nl-NL" dirty="0" err="1"/>
              <a:t>Wegovy</a:t>
            </a:r>
            <a:r>
              <a:rPr lang="nl-NL" dirty="0"/>
              <a:t>®) wel geregistreerd, nog niet beschikbaar</a:t>
            </a:r>
          </a:p>
          <a:p>
            <a:pPr lvl="1"/>
            <a:r>
              <a:rPr lang="nl-NL" dirty="0" err="1"/>
              <a:t>Tirzepatide</a:t>
            </a:r>
            <a:r>
              <a:rPr lang="nl-NL" dirty="0"/>
              <a:t> (</a:t>
            </a:r>
            <a:r>
              <a:rPr lang="nl-NL" dirty="0" err="1"/>
              <a:t>Mounjaro</a:t>
            </a:r>
            <a:r>
              <a:rPr lang="nl-NL" dirty="0"/>
              <a:t>®) -&gt; GIP/GLP-1, nog effectiever…., nog niet beschikbaar. </a:t>
            </a:r>
          </a:p>
          <a:p>
            <a:pPr lvl="1"/>
            <a:endParaRPr lang="nl-NL" dirty="0"/>
          </a:p>
          <a:p>
            <a:r>
              <a:rPr lang="nl-NL" dirty="0"/>
              <a:t>Centraal werkende eetlustonderdrukker (tablet):</a:t>
            </a:r>
          </a:p>
          <a:p>
            <a:pPr lvl="1"/>
            <a:r>
              <a:rPr lang="nl-NL" dirty="0" err="1"/>
              <a:t>Naltrexon</a:t>
            </a:r>
            <a:r>
              <a:rPr lang="nl-NL" dirty="0"/>
              <a:t>/</a:t>
            </a:r>
            <a:r>
              <a:rPr lang="nl-NL" dirty="0" err="1"/>
              <a:t>bupropion</a:t>
            </a:r>
            <a:r>
              <a:rPr lang="nl-NL" dirty="0"/>
              <a:t> (</a:t>
            </a:r>
            <a:r>
              <a:rPr lang="nl-NL" dirty="0" err="1"/>
              <a:t>Mysimba</a:t>
            </a:r>
            <a:r>
              <a:rPr lang="nl-NL" dirty="0"/>
              <a:t>®) beschikbaar</a:t>
            </a:r>
          </a:p>
        </p:txBody>
      </p:sp>
      <p:pic>
        <p:nvPicPr>
          <p:cNvPr id="4" name="Afbeelding 3">
            <a:extLst>
              <a:ext uri="{FF2B5EF4-FFF2-40B4-BE49-F238E27FC236}">
                <a16:creationId xmlns:a16="http://schemas.microsoft.com/office/drawing/2014/main" id="{CD1AE67C-82FE-91BF-40E2-1570078F45D7}"/>
              </a:ext>
            </a:extLst>
          </p:cNvPr>
          <p:cNvPicPr>
            <a:picLocks noChangeAspect="1"/>
          </p:cNvPicPr>
          <p:nvPr/>
        </p:nvPicPr>
        <p:blipFill>
          <a:blip r:embed="rId3"/>
          <a:stretch>
            <a:fillRect/>
          </a:stretch>
        </p:blipFill>
        <p:spPr>
          <a:xfrm>
            <a:off x="9606344" y="638572"/>
            <a:ext cx="2419350" cy="1895475"/>
          </a:xfrm>
          <a:prstGeom prst="rect">
            <a:avLst/>
          </a:prstGeom>
        </p:spPr>
      </p:pic>
      <p:pic>
        <p:nvPicPr>
          <p:cNvPr id="5" name="Afbeelding 4">
            <a:extLst>
              <a:ext uri="{FF2B5EF4-FFF2-40B4-BE49-F238E27FC236}">
                <a16:creationId xmlns:a16="http://schemas.microsoft.com/office/drawing/2014/main" id="{2CC8C13C-2547-0E9F-B3C9-5C07DA6E1B06}"/>
              </a:ext>
            </a:extLst>
          </p:cNvPr>
          <p:cNvPicPr>
            <a:picLocks noChangeAspect="1"/>
          </p:cNvPicPr>
          <p:nvPr/>
        </p:nvPicPr>
        <p:blipFill>
          <a:blip r:embed="rId4"/>
          <a:stretch>
            <a:fillRect/>
          </a:stretch>
        </p:blipFill>
        <p:spPr>
          <a:xfrm>
            <a:off x="9520619" y="3565912"/>
            <a:ext cx="2505075" cy="1819275"/>
          </a:xfrm>
          <a:prstGeom prst="rect">
            <a:avLst/>
          </a:prstGeom>
        </p:spPr>
      </p:pic>
      <p:pic>
        <p:nvPicPr>
          <p:cNvPr id="6" name="Afbeelding 5">
            <a:extLst>
              <a:ext uri="{FF2B5EF4-FFF2-40B4-BE49-F238E27FC236}">
                <a16:creationId xmlns:a16="http://schemas.microsoft.com/office/drawing/2014/main" id="{A18C3F86-15FA-DF78-FCA5-F85887B50722}"/>
              </a:ext>
            </a:extLst>
          </p:cNvPr>
          <p:cNvPicPr>
            <a:picLocks noChangeAspect="1"/>
          </p:cNvPicPr>
          <p:nvPr/>
        </p:nvPicPr>
        <p:blipFill>
          <a:blip r:embed="rId5"/>
          <a:stretch>
            <a:fillRect/>
          </a:stretch>
        </p:blipFill>
        <p:spPr>
          <a:xfrm>
            <a:off x="6240783" y="5038724"/>
            <a:ext cx="2154871" cy="1819276"/>
          </a:xfrm>
          <a:prstGeom prst="rect">
            <a:avLst/>
          </a:prstGeom>
        </p:spPr>
      </p:pic>
    </p:spTree>
    <p:extLst>
      <p:ext uri="{BB962C8B-B14F-4D97-AF65-F5344CB8AC3E}">
        <p14:creationId xmlns:p14="http://schemas.microsoft.com/office/powerpoint/2010/main" val="176140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4BF2B-B246-A2A2-9F64-AD7ADF53522C}"/>
              </a:ext>
            </a:extLst>
          </p:cNvPr>
          <p:cNvSpPr>
            <a:spLocks noGrp="1"/>
          </p:cNvSpPr>
          <p:nvPr>
            <p:ph type="title"/>
          </p:nvPr>
        </p:nvSpPr>
        <p:spPr/>
        <p:txBody>
          <a:bodyPr>
            <a:normAutofit/>
          </a:bodyPr>
          <a:lstStyle/>
          <a:p>
            <a:r>
              <a:rPr lang="nl-NL" dirty="0">
                <a:solidFill>
                  <a:schemeClr val="accent1"/>
                </a:solidFill>
              </a:rPr>
              <a:t>Werkingsmechanisme GLP-1 bij Obesitas</a:t>
            </a:r>
          </a:p>
        </p:txBody>
      </p:sp>
      <p:sp>
        <p:nvSpPr>
          <p:cNvPr id="3" name="Tijdelijke aanduiding voor inhoud 2">
            <a:extLst>
              <a:ext uri="{FF2B5EF4-FFF2-40B4-BE49-F238E27FC236}">
                <a16:creationId xmlns:a16="http://schemas.microsoft.com/office/drawing/2014/main" id="{80A158F1-63A1-BC84-279F-0F34E4C821FE}"/>
              </a:ext>
            </a:extLst>
          </p:cNvPr>
          <p:cNvSpPr>
            <a:spLocks noGrp="1"/>
          </p:cNvSpPr>
          <p:nvPr>
            <p:ph idx="1"/>
          </p:nvPr>
        </p:nvSpPr>
        <p:spPr/>
        <p:txBody>
          <a:bodyPr/>
          <a:lstStyle/>
          <a:p>
            <a:r>
              <a:rPr lang="nl-NL" sz="2400" u="sng" dirty="0"/>
              <a:t>GLP1-agonisten (</a:t>
            </a:r>
            <a:r>
              <a:rPr lang="nl-NL" sz="2400" u="sng" dirty="0" err="1"/>
              <a:t>incretine</a:t>
            </a:r>
            <a:r>
              <a:rPr lang="nl-NL" sz="2400" u="sng" dirty="0"/>
              <a:t> agonist) </a:t>
            </a:r>
            <a:r>
              <a:rPr lang="nl-NL" sz="2400" u="sng" dirty="0" err="1"/>
              <a:t>liraglutide</a:t>
            </a:r>
            <a:endParaRPr lang="nl-NL" sz="2400" u="sng" dirty="0"/>
          </a:p>
          <a:p>
            <a:pPr lvl="1">
              <a:buFont typeface="Courier New" panose="02070309020205020404" pitchFamily="49" charset="0"/>
              <a:buChar char="o"/>
            </a:pPr>
            <a:r>
              <a:rPr lang="nl-NL" sz="2000" dirty="0"/>
              <a:t>Activeert </a:t>
            </a:r>
            <a:r>
              <a:rPr lang="nl-NL" sz="2000" b="1" dirty="0"/>
              <a:t>G</a:t>
            </a:r>
            <a:r>
              <a:rPr lang="nl-NL" sz="2000" dirty="0"/>
              <a:t>lucagon-</a:t>
            </a:r>
            <a:r>
              <a:rPr lang="nl-NL" sz="2000" b="1" dirty="0"/>
              <a:t>L</a:t>
            </a:r>
            <a:r>
              <a:rPr lang="nl-NL" sz="2000" dirty="0"/>
              <a:t>ike </a:t>
            </a:r>
            <a:r>
              <a:rPr lang="nl-NL" sz="2000" b="1" dirty="0"/>
              <a:t>P</a:t>
            </a:r>
            <a:r>
              <a:rPr lang="nl-NL" sz="2000" dirty="0"/>
              <a:t>eptide 1 receptor </a:t>
            </a:r>
            <a:r>
              <a:rPr lang="nl-NL" sz="2000" dirty="0">
                <a:sym typeface="Wingdings" panose="05000000000000000000" pitchFamily="2" charset="2"/>
              </a:rPr>
              <a:t> verhoogt cyclisch AMP </a:t>
            </a:r>
          </a:p>
          <a:p>
            <a:pPr lvl="1">
              <a:buFont typeface="Courier New" panose="02070309020205020404" pitchFamily="49" charset="0"/>
              <a:buChar char="o"/>
            </a:pPr>
            <a:r>
              <a:rPr lang="nl-NL" sz="2000" dirty="0">
                <a:sym typeface="Wingdings" panose="05000000000000000000" pitchFamily="2" charset="2"/>
              </a:rPr>
              <a:t>Vermindering hongergevoel</a:t>
            </a:r>
          </a:p>
          <a:p>
            <a:pPr lvl="1">
              <a:buFont typeface="Courier New" panose="02070309020205020404" pitchFamily="49" charset="0"/>
              <a:buChar char="o"/>
            </a:pPr>
            <a:r>
              <a:rPr lang="nl-NL" sz="2000" dirty="0">
                <a:sym typeface="Wingdings" panose="05000000000000000000" pitchFamily="2" charset="2"/>
              </a:rPr>
              <a:t>Verhoogt verzadiging</a:t>
            </a:r>
          </a:p>
          <a:p>
            <a:pPr lvl="1">
              <a:buFont typeface="Courier New" panose="02070309020205020404" pitchFamily="49" charset="0"/>
              <a:buChar char="o"/>
            </a:pPr>
            <a:r>
              <a:rPr lang="nl-NL" sz="2000" dirty="0">
                <a:sym typeface="Wingdings" panose="05000000000000000000" pitchFamily="2" charset="2"/>
              </a:rPr>
              <a:t>Vertraagt maaglediging</a:t>
            </a:r>
          </a:p>
          <a:p>
            <a:pPr lvl="1">
              <a:buFont typeface="Courier New" panose="02070309020205020404" pitchFamily="49" charset="0"/>
              <a:buChar char="o"/>
            </a:pPr>
            <a:r>
              <a:rPr lang="nl-NL" sz="2000" dirty="0">
                <a:sym typeface="Wingdings" panose="05000000000000000000" pitchFamily="2" charset="2"/>
              </a:rPr>
              <a:t>Stimuleert insuline afgifte, </a:t>
            </a:r>
          </a:p>
          <a:p>
            <a:pPr lvl="1">
              <a:buFont typeface="Courier New" panose="02070309020205020404" pitchFamily="49" charset="0"/>
              <a:buChar char="o"/>
            </a:pPr>
            <a:r>
              <a:rPr lang="nl-NL" sz="2000" dirty="0">
                <a:sym typeface="Wingdings" panose="05000000000000000000" pitchFamily="2" charset="2"/>
              </a:rPr>
              <a:t>Remt </a:t>
            </a:r>
            <a:r>
              <a:rPr lang="nl-NL" sz="2000" dirty="0" err="1">
                <a:sym typeface="Wingdings" panose="05000000000000000000" pitchFamily="2" charset="2"/>
              </a:rPr>
              <a:t>glucacon</a:t>
            </a:r>
            <a:r>
              <a:rPr lang="nl-NL" sz="2000" dirty="0">
                <a:sym typeface="Wingdings" panose="05000000000000000000" pitchFamily="2" charset="2"/>
              </a:rPr>
              <a:t> afgifte</a:t>
            </a:r>
          </a:p>
          <a:p>
            <a:pPr lvl="1">
              <a:buFont typeface="Courier New" panose="02070309020205020404" pitchFamily="49" charset="0"/>
              <a:buChar char="o"/>
            </a:pPr>
            <a:r>
              <a:rPr lang="nl-NL" sz="2000" b="1" dirty="0">
                <a:solidFill>
                  <a:srgbClr val="C00000"/>
                </a:solidFill>
                <a:sym typeface="Wingdings" panose="05000000000000000000" pitchFamily="2" charset="2"/>
              </a:rPr>
              <a:t>Levenslang gebruiken</a:t>
            </a:r>
          </a:p>
          <a:p>
            <a:pPr lvl="1"/>
            <a:endParaRPr lang="nl-NL" dirty="0"/>
          </a:p>
          <a:p>
            <a:endParaRPr lang="nl-NL" dirty="0"/>
          </a:p>
          <a:p>
            <a:pPr marL="457200" lvl="1" indent="0">
              <a:buNone/>
            </a:pPr>
            <a:endParaRPr lang="nl-NL" dirty="0"/>
          </a:p>
          <a:p>
            <a:pPr marL="457200" lvl="1" indent="0">
              <a:buNone/>
            </a:pPr>
            <a:endParaRPr lang="nl-NL" dirty="0"/>
          </a:p>
          <a:p>
            <a:pPr lvl="1"/>
            <a:endParaRPr lang="nl-NL" dirty="0"/>
          </a:p>
        </p:txBody>
      </p:sp>
      <p:pic>
        <p:nvPicPr>
          <p:cNvPr id="4" name="Afbeelding 3">
            <a:extLst>
              <a:ext uri="{FF2B5EF4-FFF2-40B4-BE49-F238E27FC236}">
                <a16:creationId xmlns:a16="http://schemas.microsoft.com/office/drawing/2014/main" id="{E09A3854-7056-B8F0-5050-42FBBDE78D10}"/>
              </a:ext>
            </a:extLst>
          </p:cNvPr>
          <p:cNvPicPr>
            <a:picLocks noChangeAspect="1"/>
          </p:cNvPicPr>
          <p:nvPr/>
        </p:nvPicPr>
        <p:blipFill>
          <a:blip r:embed="rId2"/>
          <a:stretch>
            <a:fillRect/>
          </a:stretch>
        </p:blipFill>
        <p:spPr>
          <a:xfrm>
            <a:off x="5659447" y="2831601"/>
            <a:ext cx="6087492" cy="3480299"/>
          </a:xfrm>
          <a:prstGeom prst="rect">
            <a:avLst/>
          </a:prstGeom>
        </p:spPr>
      </p:pic>
      <p:sp>
        <p:nvSpPr>
          <p:cNvPr id="5" name="Rechthoek: afgeronde hoeken 4">
            <a:extLst>
              <a:ext uri="{FF2B5EF4-FFF2-40B4-BE49-F238E27FC236}">
                <a16:creationId xmlns:a16="http://schemas.microsoft.com/office/drawing/2014/main" id="{82AA89A6-E70C-B069-C6ED-A5C42750C6A4}"/>
              </a:ext>
            </a:extLst>
          </p:cNvPr>
          <p:cNvSpPr/>
          <p:nvPr/>
        </p:nvSpPr>
        <p:spPr>
          <a:xfrm>
            <a:off x="838200" y="5298510"/>
            <a:ext cx="4222315" cy="101339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Gemiddeld 7,5% gewichtsverlies.</a:t>
            </a:r>
          </a:p>
          <a:p>
            <a:pPr algn="ctr"/>
            <a:r>
              <a:rPr lang="nl-NL" sz="1600" b="0" noProof="0" dirty="0">
                <a:solidFill>
                  <a:schemeClr val="bg1"/>
                </a:solidFill>
                <a:latin typeface="Arial" panose="020B0604020202020204" pitchFamily="34" charset="0"/>
                <a:cs typeface="Arial" panose="020B0604020202020204" pitchFamily="34" charset="0"/>
              </a:rPr>
              <a:t>Na 1 jaar ≥ 5% gewichtsverlies bij 46-64% van de gebruikers</a:t>
            </a:r>
            <a:endParaRPr lang="nl-NL" dirty="0"/>
          </a:p>
        </p:txBody>
      </p:sp>
    </p:spTree>
    <p:extLst>
      <p:ext uri="{BB962C8B-B14F-4D97-AF65-F5344CB8AC3E}">
        <p14:creationId xmlns:p14="http://schemas.microsoft.com/office/powerpoint/2010/main" val="9377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3FDD0A-DAF7-E05A-8AA4-221889577554}"/>
              </a:ext>
            </a:extLst>
          </p:cNvPr>
          <p:cNvPicPr>
            <a:picLocks noChangeAspect="1"/>
          </p:cNvPicPr>
          <p:nvPr/>
        </p:nvPicPr>
        <p:blipFill>
          <a:blip r:embed="rId2"/>
          <a:stretch>
            <a:fillRect/>
          </a:stretch>
        </p:blipFill>
        <p:spPr>
          <a:xfrm>
            <a:off x="7482348" y="1498963"/>
            <a:ext cx="4294666" cy="3141047"/>
          </a:xfrm>
          <a:prstGeom prst="rect">
            <a:avLst/>
          </a:prstGeom>
        </p:spPr>
      </p:pic>
      <p:sp>
        <p:nvSpPr>
          <p:cNvPr id="2" name="Titel 1">
            <a:extLst>
              <a:ext uri="{FF2B5EF4-FFF2-40B4-BE49-F238E27FC236}">
                <a16:creationId xmlns:a16="http://schemas.microsoft.com/office/drawing/2014/main" id="{2F2C7850-0114-8599-A45C-C210055C53C6}"/>
              </a:ext>
            </a:extLst>
          </p:cNvPr>
          <p:cNvSpPr>
            <a:spLocks noGrp="1"/>
          </p:cNvSpPr>
          <p:nvPr>
            <p:ph type="title"/>
          </p:nvPr>
        </p:nvSpPr>
        <p:spPr/>
        <p:txBody>
          <a:bodyPr>
            <a:normAutofit/>
          </a:bodyPr>
          <a:lstStyle/>
          <a:p>
            <a:r>
              <a:rPr lang="nl-NL" dirty="0">
                <a:solidFill>
                  <a:schemeClr val="accent1"/>
                </a:solidFill>
              </a:rPr>
              <a:t>Werkingsmechanisme eetlustonderdrukker</a:t>
            </a:r>
          </a:p>
        </p:txBody>
      </p:sp>
      <p:sp>
        <p:nvSpPr>
          <p:cNvPr id="3" name="Tijdelijke aanduiding voor inhoud 2">
            <a:extLst>
              <a:ext uri="{FF2B5EF4-FFF2-40B4-BE49-F238E27FC236}">
                <a16:creationId xmlns:a16="http://schemas.microsoft.com/office/drawing/2014/main" id="{572A0B55-052D-3430-3CE7-1E78FB43E0EF}"/>
              </a:ext>
            </a:extLst>
          </p:cNvPr>
          <p:cNvSpPr>
            <a:spLocks noGrp="1"/>
          </p:cNvSpPr>
          <p:nvPr>
            <p:ph idx="1"/>
          </p:nvPr>
        </p:nvSpPr>
        <p:spPr>
          <a:xfrm>
            <a:off x="838201" y="1611697"/>
            <a:ext cx="7015618" cy="4351338"/>
          </a:xfrm>
        </p:spPr>
        <p:txBody>
          <a:bodyPr>
            <a:normAutofit/>
          </a:bodyPr>
          <a:lstStyle/>
          <a:p>
            <a:r>
              <a:rPr lang="nl-NL" sz="2400" u="sng" dirty="0" err="1"/>
              <a:t>Naltrexon</a:t>
            </a:r>
            <a:r>
              <a:rPr lang="nl-NL" sz="2400" u="sng" dirty="0"/>
              <a:t>/</a:t>
            </a:r>
            <a:r>
              <a:rPr lang="nl-NL" sz="2400" u="sng" dirty="0" err="1"/>
              <a:t>bupropion</a:t>
            </a:r>
            <a:r>
              <a:rPr lang="nl-NL" sz="2400" u="sng" dirty="0"/>
              <a:t> (=</a:t>
            </a:r>
            <a:r>
              <a:rPr lang="nl-NL" sz="2400" u="sng" dirty="0" err="1"/>
              <a:t>Mysimba</a:t>
            </a:r>
            <a:r>
              <a:rPr lang="nl-NL" sz="2400" u="sng" dirty="0"/>
              <a:t>)</a:t>
            </a:r>
          </a:p>
          <a:p>
            <a:pPr lvl="1">
              <a:buFont typeface="Courier New" panose="02070309020205020404" pitchFamily="49" charset="0"/>
              <a:buChar char="o"/>
            </a:pPr>
            <a:r>
              <a:rPr lang="nl-NL" sz="2000" i="0" dirty="0" err="1">
                <a:effectLst/>
              </a:rPr>
              <a:t>Bupropion</a:t>
            </a:r>
            <a:r>
              <a:rPr lang="nl-NL" sz="2000" i="0" dirty="0">
                <a:effectLst/>
              </a:rPr>
              <a:t> remt de heropname van noradrenaline en dopamine</a:t>
            </a:r>
          </a:p>
          <a:p>
            <a:pPr lvl="1">
              <a:buFont typeface="Courier New" panose="02070309020205020404" pitchFamily="49" charset="0"/>
              <a:buChar char="o"/>
            </a:pPr>
            <a:r>
              <a:rPr lang="nl-NL" sz="2000" b="0" i="0" dirty="0" err="1">
                <a:effectLst/>
              </a:rPr>
              <a:t>Bupropion</a:t>
            </a:r>
            <a:r>
              <a:rPr lang="nl-NL" sz="2000" b="0" i="0" dirty="0">
                <a:effectLst/>
              </a:rPr>
              <a:t> activeert de POMC-neuronen in de hypothalamus </a:t>
            </a:r>
            <a:r>
              <a:rPr lang="nl-NL" sz="2000" b="0" i="0" dirty="0">
                <a:effectLst/>
                <a:sym typeface="Wingdings" panose="05000000000000000000" pitchFamily="2" charset="2"/>
              </a:rPr>
              <a:t> eetlustremming</a:t>
            </a:r>
            <a:endParaRPr lang="nl-NL" sz="2000" b="0" i="0" dirty="0">
              <a:effectLst/>
            </a:endParaRPr>
          </a:p>
          <a:p>
            <a:pPr lvl="1">
              <a:buFont typeface="Courier New" panose="02070309020205020404" pitchFamily="49" charset="0"/>
              <a:buChar char="o"/>
            </a:pPr>
            <a:r>
              <a:rPr lang="nl-NL" sz="2000" i="0" dirty="0" err="1">
                <a:effectLst/>
              </a:rPr>
              <a:t>Naltrexon</a:t>
            </a:r>
            <a:r>
              <a:rPr lang="nl-NL" sz="2000" i="0" dirty="0">
                <a:effectLst/>
              </a:rPr>
              <a:t> is een </a:t>
            </a:r>
            <a:r>
              <a:rPr lang="nl-NL" sz="2000" i="0" dirty="0" err="1">
                <a:effectLst/>
              </a:rPr>
              <a:t>opioïd</a:t>
            </a:r>
            <a:r>
              <a:rPr lang="nl-NL" sz="2000" i="0" dirty="0">
                <a:effectLst/>
              </a:rPr>
              <a:t>-antagonist. </a:t>
            </a:r>
          </a:p>
          <a:p>
            <a:pPr lvl="1">
              <a:buFont typeface="Courier New" panose="02070309020205020404" pitchFamily="49" charset="0"/>
              <a:buChar char="o"/>
            </a:pPr>
            <a:r>
              <a:rPr lang="nl-NL" sz="2000" b="0" i="0" dirty="0" err="1">
                <a:effectLst/>
              </a:rPr>
              <a:t>Naltrexon</a:t>
            </a:r>
            <a:r>
              <a:rPr lang="nl-NL" sz="2000" b="0" i="0" dirty="0">
                <a:effectLst/>
              </a:rPr>
              <a:t> blokkeert de negatieve feedbackloop op de POMC-neuronen. Versterkt effect van </a:t>
            </a:r>
            <a:r>
              <a:rPr lang="nl-NL" sz="2000" b="0" i="0" dirty="0" err="1">
                <a:effectLst/>
              </a:rPr>
              <a:t>bupropion</a:t>
            </a:r>
            <a:r>
              <a:rPr lang="nl-NL" sz="2000" b="0" i="0" dirty="0">
                <a:effectLst/>
              </a:rPr>
              <a:t> op de POMC-neuronen</a:t>
            </a:r>
          </a:p>
          <a:p>
            <a:pPr lvl="1">
              <a:buFont typeface="Courier New" panose="02070309020205020404" pitchFamily="49" charset="0"/>
              <a:buChar char="o"/>
            </a:pPr>
            <a:r>
              <a:rPr lang="nl-NL" sz="2000" b="0" i="0" dirty="0" err="1">
                <a:effectLst/>
              </a:rPr>
              <a:t>Naltrexon</a:t>
            </a:r>
            <a:r>
              <a:rPr lang="nl-NL" sz="2000" b="0" i="0" dirty="0">
                <a:effectLst/>
              </a:rPr>
              <a:t>/</a:t>
            </a:r>
            <a:r>
              <a:rPr lang="nl-NL" sz="2000" b="0" i="0" dirty="0" err="1">
                <a:effectLst/>
              </a:rPr>
              <a:t>bupropion</a:t>
            </a:r>
            <a:r>
              <a:rPr lang="nl-NL" sz="2000" b="0" i="0" dirty="0">
                <a:effectLst/>
              </a:rPr>
              <a:t> verhoogt het energieverbruik</a:t>
            </a:r>
            <a:endParaRPr lang="nl-NL" sz="2000" dirty="0"/>
          </a:p>
          <a:p>
            <a:pPr lvl="1">
              <a:buFont typeface="Courier New" panose="02070309020205020404" pitchFamily="49" charset="0"/>
              <a:buChar char="o"/>
            </a:pPr>
            <a:r>
              <a:rPr lang="nl-NL" sz="2000" b="1" i="0" dirty="0">
                <a:solidFill>
                  <a:srgbClr val="C00000"/>
                </a:solidFill>
                <a:effectLst/>
              </a:rPr>
              <a:t>Levenslang gebruiken</a:t>
            </a:r>
          </a:p>
          <a:p>
            <a:pPr lvl="1"/>
            <a:endParaRPr lang="nl-NL" dirty="0"/>
          </a:p>
        </p:txBody>
      </p:sp>
      <p:sp>
        <p:nvSpPr>
          <p:cNvPr id="5" name="Rechthoek: afgeronde hoeken 4">
            <a:extLst>
              <a:ext uri="{FF2B5EF4-FFF2-40B4-BE49-F238E27FC236}">
                <a16:creationId xmlns:a16="http://schemas.microsoft.com/office/drawing/2014/main" id="{9E67BC15-F5D2-9144-2863-B174EA2BD954}"/>
              </a:ext>
            </a:extLst>
          </p:cNvPr>
          <p:cNvSpPr/>
          <p:nvPr/>
        </p:nvSpPr>
        <p:spPr>
          <a:xfrm>
            <a:off x="6661187" y="5362467"/>
            <a:ext cx="5036507" cy="968991"/>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Gemiddeld 3,7- 5,7 % gewichtsverlies.</a:t>
            </a:r>
          </a:p>
          <a:p>
            <a:pPr algn="ctr"/>
            <a:r>
              <a:rPr lang="nl-NL" sz="1600" b="0" noProof="0" dirty="0">
                <a:solidFill>
                  <a:schemeClr val="bg1"/>
                </a:solidFill>
                <a:latin typeface="Arial" panose="020B0604020202020204" pitchFamily="34" charset="0"/>
                <a:cs typeface="Arial" panose="020B0604020202020204" pitchFamily="34" charset="0"/>
              </a:rPr>
              <a:t>Na 1 jaar ≥ 5% gewichtsverlies bij 48% van de gebruikers</a:t>
            </a:r>
          </a:p>
        </p:txBody>
      </p:sp>
    </p:spTree>
    <p:extLst>
      <p:ext uri="{BB962C8B-B14F-4D97-AF65-F5344CB8AC3E}">
        <p14:creationId xmlns:p14="http://schemas.microsoft.com/office/powerpoint/2010/main" val="308867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E5666-B184-F231-18AB-C0D24791EA0E}"/>
              </a:ext>
            </a:extLst>
          </p:cNvPr>
          <p:cNvSpPr>
            <a:spLocks noGrp="1"/>
          </p:cNvSpPr>
          <p:nvPr>
            <p:ph type="title"/>
          </p:nvPr>
        </p:nvSpPr>
        <p:spPr/>
        <p:txBody>
          <a:bodyPr/>
          <a:lstStyle/>
          <a:p>
            <a:r>
              <a:rPr lang="nl-NL" dirty="0">
                <a:solidFill>
                  <a:schemeClr val="accent1"/>
                </a:solidFill>
              </a:rPr>
              <a:t>Bijwerkingen</a:t>
            </a:r>
          </a:p>
        </p:txBody>
      </p:sp>
      <p:sp>
        <p:nvSpPr>
          <p:cNvPr id="3" name="Tijdelijke aanduiding voor inhoud 2">
            <a:extLst>
              <a:ext uri="{FF2B5EF4-FFF2-40B4-BE49-F238E27FC236}">
                <a16:creationId xmlns:a16="http://schemas.microsoft.com/office/drawing/2014/main" id="{F0625313-3ECC-8899-96CA-8BB7ADDEF4D6}"/>
              </a:ext>
            </a:extLst>
          </p:cNvPr>
          <p:cNvSpPr>
            <a:spLocks noGrp="1"/>
          </p:cNvSpPr>
          <p:nvPr>
            <p:ph idx="1"/>
          </p:nvPr>
        </p:nvSpPr>
        <p:spPr/>
        <p:txBody>
          <a:bodyPr/>
          <a:lstStyle/>
          <a:p>
            <a:pPr marL="0" indent="0">
              <a:buNone/>
            </a:pPr>
            <a:r>
              <a:rPr lang="nl-NL" dirty="0"/>
              <a:t>Meest voorkomende bijwerkingen </a:t>
            </a:r>
            <a:r>
              <a:rPr lang="nl-NL" dirty="0" err="1"/>
              <a:t>Saxenda</a:t>
            </a:r>
            <a:r>
              <a:rPr lang="nl-NL" dirty="0"/>
              <a:t> &amp; </a:t>
            </a:r>
            <a:r>
              <a:rPr lang="nl-NL" dirty="0" err="1"/>
              <a:t>Mysimba</a:t>
            </a:r>
            <a:r>
              <a:rPr lang="nl-NL" dirty="0"/>
              <a:t>:</a:t>
            </a:r>
          </a:p>
          <a:p>
            <a:pPr lvl="1">
              <a:buFont typeface="Wingdings" panose="05000000000000000000" pitchFamily="2" charset="2"/>
              <a:buChar char="Ø"/>
            </a:pPr>
            <a:r>
              <a:rPr lang="nl-NL" dirty="0"/>
              <a:t> Misselijkheid, braken, hoofdpijn, duizeligheid</a:t>
            </a:r>
          </a:p>
          <a:p>
            <a:endParaRPr lang="nl-NL" dirty="0"/>
          </a:p>
          <a:p>
            <a:r>
              <a:rPr lang="nl-NL" dirty="0"/>
              <a:t>Zeldzaam bij </a:t>
            </a:r>
            <a:r>
              <a:rPr lang="nl-NL" dirty="0" err="1"/>
              <a:t>Saxenda</a:t>
            </a:r>
            <a:endParaRPr lang="nl-NL" dirty="0"/>
          </a:p>
          <a:p>
            <a:pPr lvl="1"/>
            <a:r>
              <a:rPr lang="nl-NL" dirty="0"/>
              <a:t>Galstenen, acuut nierfalen bij dehydratie, pancreatitis</a:t>
            </a:r>
          </a:p>
          <a:p>
            <a:r>
              <a:rPr lang="nl-NL" dirty="0"/>
              <a:t>Zeldzaam bij </a:t>
            </a:r>
            <a:r>
              <a:rPr lang="nl-NL" dirty="0" err="1"/>
              <a:t>Mysimba</a:t>
            </a:r>
            <a:endParaRPr lang="nl-NL" dirty="0"/>
          </a:p>
          <a:p>
            <a:pPr lvl="1"/>
            <a:r>
              <a:rPr lang="nl-NL" dirty="0" err="1"/>
              <a:t>Suicide</a:t>
            </a:r>
            <a:r>
              <a:rPr lang="nl-NL" dirty="0"/>
              <a:t>/</a:t>
            </a:r>
            <a:r>
              <a:rPr lang="nl-NL" dirty="0" err="1"/>
              <a:t>suicidaal</a:t>
            </a:r>
            <a:r>
              <a:rPr lang="nl-NL" dirty="0"/>
              <a:t> gedrag, insulten, hypertensiecrisis, leverschade. </a:t>
            </a:r>
          </a:p>
        </p:txBody>
      </p:sp>
      <p:pic>
        <p:nvPicPr>
          <p:cNvPr id="1026" name="Picture 2" descr="Misselijk | Sarcoïdose.nl">
            <a:extLst>
              <a:ext uri="{FF2B5EF4-FFF2-40B4-BE49-F238E27FC236}">
                <a16:creationId xmlns:a16="http://schemas.microsoft.com/office/drawing/2014/main" id="{3D947005-A567-BE31-BEC5-AFB7BEC78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532" y="816144"/>
            <a:ext cx="2277483" cy="298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8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068785-6225-6DE8-E7D5-CE483976F3EE}"/>
              </a:ext>
            </a:extLst>
          </p:cNvPr>
          <p:cNvSpPr>
            <a:spLocks noGrp="1"/>
          </p:cNvSpPr>
          <p:nvPr>
            <p:ph type="title"/>
          </p:nvPr>
        </p:nvSpPr>
        <p:spPr>
          <a:xfrm>
            <a:off x="701722" y="469381"/>
            <a:ext cx="10515600" cy="1325563"/>
          </a:xfrm>
        </p:spPr>
        <p:txBody>
          <a:bodyPr/>
          <a:lstStyle/>
          <a:p>
            <a:r>
              <a:rPr lang="nl-NL" dirty="0">
                <a:solidFill>
                  <a:schemeClr val="accent1"/>
                </a:solidFill>
              </a:rPr>
              <a:t>Contra indicaties</a:t>
            </a:r>
          </a:p>
        </p:txBody>
      </p:sp>
      <p:sp>
        <p:nvSpPr>
          <p:cNvPr id="3" name="Tijdelijke aanduiding voor inhoud 2">
            <a:extLst>
              <a:ext uri="{FF2B5EF4-FFF2-40B4-BE49-F238E27FC236}">
                <a16:creationId xmlns:a16="http://schemas.microsoft.com/office/drawing/2014/main" id="{30733727-16E5-6F37-EBCA-DF276DD2698B}"/>
              </a:ext>
            </a:extLst>
          </p:cNvPr>
          <p:cNvSpPr>
            <a:spLocks noGrp="1"/>
          </p:cNvSpPr>
          <p:nvPr>
            <p:ph idx="1"/>
          </p:nvPr>
        </p:nvSpPr>
        <p:spPr>
          <a:xfrm>
            <a:off x="701722" y="1628832"/>
            <a:ext cx="10515600" cy="4940205"/>
          </a:xfrm>
        </p:spPr>
        <p:txBody>
          <a:bodyPr>
            <a:normAutofit fontScale="92500" lnSpcReduction="10000"/>
          </a:bodyPr>
          <a:lstStyle/>
          <a:p>
            <a:r>
              <a:rPr lang="nl-NL" u="sng" dirty="0" err="1"/>
              <a:t>Saxenda</a:t>
            </a:r>
            <a:r>
              <a:rPr lang="nl-NL" u="sng" dirty="0"/>
              <a:t> wordt niet aanbevolen bij</a:t>
            </a:r>
            <a:r>
              <a:rPr lang="nl-NL" dirty="0"/>
              <a:t>:</a:t>
            </a:r>
          </a:p>
          <a:p>
            <a:pPr lvl="1"/>
            <a:r>
              <a:rPr lang="nl-NL" dirty="0"/>
              <a:t>Obesitas &gt; 75 jr. </a:t>
            </a:r>
          </a:p>
          <a:p>
            <a:pPr lvl="1"/>
            <a:r>
              <a:rPr lang="nl-NL" dirty="0"/>
              <a:t>Obesitas veroorzaakt door </a:t>
            </a:r>
            <a:r>
              <a:rPr lang="nl-NL" b="1" dirty="0"/>
              <a:t>eetstoornis</a:t>
            </a:r>
            <a:r>
              <a:rPr lang="nl-NL" dirty="0"/>
              <a:t>, </a:t>
            </a:r>
            <a:r>
              <a:rPr lang="nl-NL" dirty="0" err="1"/>
              <a:t>stofw</a:t>
            </a:r>
            <a:r>
              <a:rPr lang="nl-NL" dirty="0"/>
              <a:t> aandoening of gnm</a:t>
            </a:r>
          </a:p>
          <a:p>
            <a:pPr lvl="1"/>
            <a:r>
              <a:rPr lang="nl-NL" dirty="0"/>
              <a:t>Zeer slechte </a:t>
            </a:r>
            <a:r>
              <a:rPr lang="nl-NL" dirty="0" err="1"/>
              <a:t>nierfie</a:t>
            </a:r>
            <a:r>
              <a:rPr lang="nl-NL" dirty="0"/>
              <a:t> (&lt;30ml/min) e/o </a:t>
            </a:r>
            <a:r>
              <a:rPr lang="nl-NL" dirty="0" err="1"/>
              <a:t>leverfie</a:t>
            </a:r>
            <a:r>
              <a:rPr lang="nl-NL" dirty="0"/>
              <a:t> stoornis</a:t>
            </a:r>
          </a:p>
          <a:p>
            <a:pPr lvl="1"/>
            <a:r>
              <a:rPr lang="nl-NL" dirty="0"/>
              <a:t>Prikkelbare darmsyndroom of diabetische </a:t>
            </a:r>
            <a:r>
              <a:rPr lang="nl-NL" dirty="0" err="1"/>
              <a:t>gastroparese</a:t>
            </a:r>
            <a:endParaRPr lang="nl-NL" dirty="0"/>
          </a:p>
          <a:p>
            <a:pPr lvl="1"/>
            <a:endParaRPr lang="nl-NL" dirty="0"/>
          </a:p>
          <a:p>
            <a:r>
              <a:rPr lang="nl-NL" u="sng" dirty="0" err="1"/>
              <a:t>Mysimba</a:t>
            </a:r>
            <a:r>
              <a:rPr lang="nl-NL" u="sng" dirty="0"/>
              <a:t> wordt niet aanbevolen bij:</a:t>
            </a:r>
          </a:p>
          <a:p>
            <a:pPr lvl="1"/>
            <a:r>
              <a:rPr lang="nl-NL" dirty="0"/>
              <a:t>Obesitas &gt; 75 </a:t>
            </a:r>
            <a:r>
              <a:rPr lang="nl-NL" dirty="0" err="1"/>
              <a:t>jr</a:t>
            </a:r>
            <a:endParaRPr lang="nl-NL" dirty="0"/>
          </a:p>
          <a:p>
            <a:pPr lvl="1"/>
            <a:r>
              <a:rPr lang="nl-NL" b="1" dirty="0"/>
              <a:t>Anorexia nervosa en boulimia</a:t>
            </a:r>
          </a:p>
          <a:p>
            <a:pPr lvl="1"/>
            <a:r>
              <a:rPr lang="nl-NL" dirty="0"/>
              <a:t>Ernstige </a:t>
            </a:r>
            <a:r>
              <a:rPr lang="nl-NL" dirty="0" err="1"/>
              <a:t>nierfie</a:t>
            </a:r>
            <a:r>
              <a:rPr lang="nl-NL" dirty="0"/>
              <a:t>- of </a:t>
            </a:r>
            <a:r>
              <a:rPr lang="nl-NL" dirty="0" err="1"/>
              <a:t>leverfie</a:t>
            </a:r>
            <a:r>
              <a:rPr lang="nl-NL" dirty="0"/>
              <a:t> stoornis. </a:t>
            </a:r>
          </a:p>
          <a:p>
            <a:pPr lvl="1"/>
            <a:r>
              <a:rPr lang="nl-NL" dirty="0"/>
              <a:t>Ongecontroleerde hypertensie</a:t>
            </a:r>
          </a:p>
          <a:p>
            <a:pPr lvl="1"/>
            <a:r>
              <a:rPr lang="nl-NL" dirty="0"/>
              <a:t>Insulten of epilepsie in VG</a:t>
            </a:r>
          </a:p>
          <a:p>
            <a:pPr lvl="1"/>
            <a:r>
              <a:rPr lang="nl-NL" dirty="0"/>
              <a:t>In acute onttrekkingsfase van alcohol, </a:t>
            </a:r>
            <a:r>
              <a:rPr lang="nl-NL" dirty="0" err="1"/>
              <a:t>benzo’s</a:t>
            </a:r>
            <a:r>
              <a:rPr lang="nl-NL" dirty="0"/>
              <a:t> of opiaten -&gt; verslavingsproblematiek</a:t>
            </a:r>
          </a:p>
          <a:p>
            <a:pPr lvl="1"/>
            <a:r>
              <a:rPr lang="nl-NL" dirty="0"/>
              <a:t>Bipolaire stoornis</a:t>
            </a:r>
          </a:p>
        </p:txBody>
      </p:sp>
      <p:pic>
        <p:nvPicPr>
          <p:cNvPr id="5" name="Graphic 4" descr="Waarschuwing silhouet">
            <a:extLst>
              <a:ext uri="{FF2B5EF4-FFF2-40B4-BE49-F238E27FC236}">
                <a16:creationId xmlns:a16="http://schemas.microsoft.com/office/drawing/2014/main" id="{6B86074F-E1D2-6141-81E9-9C0922BB2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72727" y="2376859"/>
            <a:ext cx="2265035" cy="2265035"/>
          </a:xfrm>
          <a:prstGeom prst="rect">
            <a:avLst/>
          </a:prstGeom>
        </p:spPr>
      </p:pic>
    </p:spTree>
    <p:extLst>
      <p:ext uri="{BB962C8B-B14F-4D97-AF65-F5344CB8AC3E}">
        <p14:creationId xmlns:p14="http://schemas.microsoft.com/office/powerpoint/2010/main" val="10558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C8ECB-D4C5-5F59-9F4E-64671122CD85}"/>
              </a:ext>
            </a:extLst>
          </p:cNvPr>
          <p:cNvSpPr>
            <a:spLocks noGrp="1"/>
          </p:cNvSpPr>
          <p:nvPr>
            <p:ph type="title"/>
          </p:nvPr>
        </p:nvSpPr>
        <p:spPr/>
        <p:txBody>
          <a:bodyPr/>
          <a:lstStyle/>
          <a:p>
            <a:r>
              <a:rPr lang="nl-NL" dirty="0" err="1">
                <a:solidFill>
                  <a:schemeClr val="accent1"/>
                </a:solidFill>
              </a:rPr>
              <a:t>Gewichtsreducerende</a:t>
            </a:r>
            <a:r>
              <a:rPr lang="nl-NL" dirty="0">
                <a:solidFill>
                  <a:schemeClr val="accent1"/>
                </a:solidFill>
              </a:rPr>
              <a:t> gnm: aandachtspunten</a:t>
            </a:r>
          </a:p>
        </p:txBody>
      </p:sp>
      <p:pic>
        <p:nvPicPr>
          <p:cNvPr id="5" name="Tijdelijke aanduiding voor inhoud 4">
            <a:extLst>
              <a:ext uri="{FF2B5EF4-FFF2-40B4-BE49-F238E27FC236}">
                <a16:creationId xmlns:a16="http://schemas.microsoft.com/office/drawing/2014/main" id="{E03CBCF0-CB2E-54A7-5D75-3D034CC36ED3}"/>
              </a:ext>
            </a:extLst>
          </p:cNvPr>
          <p:cNvPicPr>
            <a:picLocks noGrp="1" noChangeAspect="1"/>
          </p:cNvPicPr>
          <p:nvPr>
            <p:ph idx="1"/>
          </p:nvPr>
        </p:nvPicPr>
        <p:blipFill>
          <a:blip r:embed="rId3"/>
          <a:stretch>
            <a:fillRect/>
          </a:stretch>
        </p:blipFill>
        <p:spPr>
          <a:xfrm>
            <a:off x="1042818" y="1550321"/>
            <a:ext cx="6488093" cy="4351338"/>
          </a:xfrm>
        </p:spPr>
      </p:pic>
      <p:sp>
        <p:nvSpPr>
          <p:cNvPr id="6" name="Tekstvak 5">
            <a:extLst>
              <a:ext uri="{FF2B5EF4-FFF2-40B4-BE49-F238E27FC236}">
                <a16:creationId xmlns:a16="http://schemas.microsoft.com/office/drawing/2014/main" id="{E46477F4-2FA1-D252-C139-3E838B238E5D}"/>
              </a:ext>
            </a:extLst>
          </p:cNvPr>
          <p:cNvSpPr txBox="1"/>
          <p:nvPr/>
        </p:nvSpPr>
        <p:spPr>
          <a:xfrm>
            <a:off x="7936562" y="2362229"/>
            <a:ext cx="3011587" cy="3539430"/>
          </a:xfrm>
          <a:prstGeom prst="rect">
            <a:avLst/>
          </a:prstGeom>
          <a:noFill/>
          <a:ln>
            <a:solidFill>
              <a:schemeClr val="accent1"/>
            </a:solidFill>
          </a:ln>
        </p:spPr>
        <p:txBody>
          <a:bodyPr wrap="square" rtlCol="0">
            <a:spAutoFit/>
          </a:bodyPr>
          <a:lstStyle/>
          <a:p>
            <a:r>
              <a:rPr lang="nl-NL" sz="1600" b="0" i="0" dirty="0">
                <a:solidFill>
                  <a:srgbClr val="000000"/>
                </a:solidFill>
                <a:effectLst/>
                <a:highlight>
                  <a:srgbClr val="FFFFFF"/>
                </a:highlight>
              </a:rPr>
              <a:t>Uit onderzoek (</a:t>
            </a:r>
            <a:r>
              <a:rPr lang="nl-NL" sz="1600" b="0" i="0" dirty="0" err="1">
                <a:solidFill>
                  <a:srgbClr val="000000"/>
                </a:solidFill>
                <a:effectLst/>
                <a:highlight>
                  <a:srgbClr val="FFFFFF"/>
                </a:highlight>
              </a:rPr>
              <a:t>substudie</a:t>
            </a:r>
            <a:r>
              <a:rPr lang="nl-NL" sz="1600" b="0" i="0" dirty="0">
                <a:solidFill>
                  <a:srgbClr val="000000"/>
                </a:solidFill>
                <a:effectLst/>
                <a:highlight>
                  <a:srgbClr val="FFFFFF"/>
                </a:highlight>
              </a:rPr>
              <a:t> van SUSTAIN-trial ) blijkt dat deelnemers aan de studie na 52 weken gebruik van </a:t>
            </a:r>
            <a:r>
              <a:rPr lang="nl-NL" sz="1600" b="0" i="0" dirty="0" err="1">
                <a:solidFill>
                  <a:srgbClr val="000000"/>
                </a:solidFill>
                <a:effectLst/>
                <a:highlight>
                  <a:srgbClr val="FFFFFF"/>
                </a:highlight>
              </a:rPr>
              <a:t>Ozempic</a:t>
            </a:r>
            <a:r>
              <a:rPr lang="nl-NL" sz="1600" b="0" i="0" dirty="0">
                <a:solidFill>
                  <a:srgbClr val="000000"/>
                </a:solidFill>
                <a:effectLst/>
                <a:highlight>
                  <a:srgbClr val="FFFFFF"/>
                </a:highlight>
              </a:rPr>
              <a:t>® en vergelijkbare geneesmiddelen gemiddeld vijf pond </a:t>
            </a:r>
            <a:r>
              <a:rPr lang="nl-NL" sz="1600" b="1" i="0" dirty="0">
                <a:solidFill>
                  <a:srgbClr val="000000"/>
                </a:solidFill>
                <a:effectLst/>
                <a:highlight>
                  <a:srgbClr val="FFFFFF"/>
                </a:highlight>
              </a:rPr>
              <a:t>spiermassa</a:t>
            </a:r>
            <a:r>
              <a:rPr lang="nl-NL" sz="1600" b="0" i="0" dirty="0">
                <a:solidFill>
                  <a:srgbClr val="000000"/>
                </a:solidFill>
                <a:effectLst/>
                <a:highlight>
                  <a:srgbClr val="FFFFFF"/>
                </a:highlight>
              </a:rPr>
              <a:t> verloren, wat </a:t>
            </a:r>
            <a:r>
              <a:rPr lang="nl-NL" sz="1600" b="0" i="0" u="sng" dirty="0">
                <a:solidFill>
                  <a:srgbClr val="000000"/>
                </a:solidFill>
                <a:effectLst/>
                <a:highlight>
                  <a:srgbClr val="FFFFFF"/>
                </a:highlight>
              </a:rPr>
              <a:t>meer dan 40 procent</a:t>
            </a:r>
            <a:r>
              <a:rPr lang="nl-NL" sz="1600" b="0" i="0" dirty="0">
                <a:solidFill>
                  <a:srgbClr val="000000"/>
                </a:solidFill>
                <a:effectLst/>
                <a:highlight>
                  <a:srgbClr val="FFFFFF"/>
                </a:highlight>
              </a:rPr>
              <a:t> van het totale verlies aan lichaamsgewicht is.</a:t>
            </a:r>
          </a:p>
          <a:p>
            <a:endParaRPr lang="nl-NL" sz="1600" dirty="0">
              <a:solidFill>
                <a:srgbClr val="000000"/>
              </a:solidFill>
              <a:highlight>
                <a:srgbClr val="FFFFFF"/>
              </a:highlight>
            </a:endParaRPr>
          </a:p>
          <a:p>
            <a:r>
              <a:rPr lang="nl-NL" sz="1600" dirty="0">
                <a:solidFill>
                  <a:srgbClr val="000000"/>
                </a:solidFill>
                <a:highlight>
                  <a:srgbClr val="FFFFFF"/>
                </a:highlight>
              </a:rPr>
              <a:t>N.B. B</a:t>
            </a:r>
            <a:r>
              <a:rPr lang="nl-NL" sz="1600" b="0" i="0" dirty="0">
                <a:solidFill>
                  <a:srgbClr val="000000"/>
                </a:solidFill>
                <a:effectLst/>
                <a:highlight>
                  <a:srgbClr val="FFFFFF"/>
                </a:highlight>
              </a:rPr>
              <a:t>ehoud van spiermassa is juist van vitaal belang voor </a:t>
            </a:r>
            <a:r>
              <a:rPr lang="nl-NL" sz="1600" b="0" i="0" dirty="0" err="1">
                <a:solidFill>
                  <a:srgbClr val="000000"/>
                </a:solidFill>
                <a:effectLst/>
                <a:highlight>
                  <a:srgbClr val="FFFFFF"/>
                </a:highlight>
              </a:rPr>
              <a:t>langetermijn</a:t>
            </a:r>
            <a:r>
              <a:rPr lang="nl-NL" sz="1600" b="0" i="0" dirty="0">
                <a:solidFill>
                  <a:srgbClr val="000000"/>
                </a:solidFill>
                <a:effectLst/>
                <a:highlight>
                  <a:srgbClr val="FFFFFF"/>
                </a:highlight>
              </a:rPr>
              <a:t>/ metabole gezondheid.</a:t>
            </a:r>
            <a:endParaRPr lang="nl-NL" sz="1600" dirty="0"/>
          </a:p>
        </p:txBody>
      </p:sp>
    </p:spTree>
    <p:extLst>
      <p:ext uri="{BB962C8B-B14F-4D97-AF65-F5344CB8AC3E}">
        <p14:creationId xmlns:p14="http://schemas.microsoft.com/office/powerpoint/2010/main" val="1060508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D6C8ECB-D4C5-5F59-9F4E-64671122CD85}"/>
              </a:ext>
            </a:extLst>
          </p:cNvPr>
          <p:cNvSpPr>
            <a:spLocks noGrp="1"/>
          </p:cNvSpPr>
          <p:nvPr>
            <p:ph type="title"/>
          </p:nvPr>
        </p:nvSpPr>
        <p:spPr>
          <a:xfrm>
            <a:off x="836680" y="309990"/>
            <a:ext cx="6002110" cy="1495425"/>
          </a:xfrm>
        </p:spPr>
        <p:txBody>
          <a:bodyPr>
            <a:normAutofit/>
          </a:bodyPr>
          <a:lstStyle/>
          <a:p>
            <a:r>
              <a:rPr lang="nl-NL" sz="4000" dirty="0">
                <a:solidFill>
                  <a:schemeClr val="accent1"/>
                </a:solidFill>
              </a:rPr>
              <a:t>GLP-1 agonisten bij afvallen: aandachtspunten</a:t>
            </a:r>
          </a:p>
        </p:txBody>
      </p:sp>
      <p:sp>
        <p:nvSpPr>
          <p:cNvPr id="4" name="Tijdelijke aanduiding voor inhoud 3">
            <a:extLst>
              <a:ext uri="{FF2B5EF4-FFF2-40B4-BE49-F238E27FC236}">
                <a16:creationId xmlns:a16="http://schemas.microsoft.com/office/drawing/2014/main" id="{67A3DC9F-64D9-B3C4-D7EB-FBD3E3EDE7FD}"/>
              </a:ext>
            </a:extLst>
          </p:cNvPr>
          <p:cNvSpPr>
            <a:spLocks noGrp="1"/>
          </p:cNvSpPr>
          <p:nvPr>
            <p:ph idx="1"/>
          </p:nvPr>
        </p:nvSpPr>
        <p:spPr>
          <a:xfrm>
            <a:off x="836680" y="1846359"/>
            <a:ext cx="6002110" cy="4742596"/>
          </a:xfrm>
        </p:spPr>
        <p:txBody>
          <a:bodyPr>
            <a:normAutofit/>
          </a:bodyPr>
          <a:lstStyle/>
          <a:p>
            <a:r>
              <a:rPr lang="nl-NL" sz="2000" dirty="0">
                <a:highlight>
                  <a:srgbClr val="FFFFFF"/>
                </a:highlight>
              </a:rPr>
              <a:t>T.g.v.</a:t>
            </a:r>
            <a:r>
              <a:rPr lang="nl-NL" sz="2000" b="0" i="0" dirty="0">
                <a:effectLst/>
                <a:highlight>
                  <a:srgbClr val="FFFFFF"/>
                </a:highlight>
              </a:rPr>
              <a:t> verzadigingsgevoel bij gebruik GLP-1 ago</a:t>
            </a:r>
            <a:r>
              <a:rPr lang="nl-NL" sz="2000" dirty="0">
                <a:highlight>
                  <a:srgbClr val="FFFFFF"/>
                </a:highlight>
              </a:rPr>
              <a:t>nisten lijken mensen sneller geneigd om zoetigheden te eten </a:t>
            </a:r>
            <a:r>
              <a:rPr lang="nl-NL" sz="2000" dirty="0" err="1">
                <a:highlight>
                  <a:srgbClr val="FFFFFF"/>
                </a:highlight>
              </a:rPr>
              <a:t>ipv</a:t>
            </a:r>
            <a:r>
              <a:rPr lang="nl-NL" sz="2000" dirty="0">
                <a:highlight>
                  <a:srgbClr val="FFFFFF"/>
                </a:highlight>
              </a:rPr>
              <a:t> eiwitrijke producten (= valkuil)</a:t>
            </a:r>
          </a:p>
          <a:p>
            <a:r>
              <a:rPr lang="nl-NL" sz="2000" dirty="0">
                <a:highlight>
                  <a:srgbClr val="FFFFFF"/>
                </a:highlight>
              </a:rPr>
              <a:t>De focus ligt op gewichtsverlies </a:t>
            </a:r>
            <a:r>
              <a:rPr lang="nl-NL" sz="2000" dirty="0" err="1">
                <a:highlight>
                  <a:srgbClr val="FFFFFF"/>
                </a:highlight>
              </a:rPr>
              <a:t>ipv</a:t>
            </a:r>
            <a:r>
              <a:rPr lang="nl-NL" sz="2000" dirty="0">
                <a:highlight>
                  <a:srgbClr val="FFFFFF"/>
                </a:highlight>
              </a:rPr>
              <a:t> op een gezonde lichaamssamenstelling (= valkuil). </a:t>
            </a:r>
            <a:endParaRPr lang="nl-NL" sz="2000" b="0" i="0" dirty="0">
              <a:effectLst/>
              <a:highlight>
                <a:srgbClr val="FFFFFF"/>
              </a:highlight>
            </a:endParaRPr>
          </a:p>
          <a:p>
            <a:pPr marL="0" indent="0">
              <a:buNone/>
            </a:pPr>
            <a:endParaRPr lang="nl-NL" sz="2000" b="0" i="0" dirty="0">
              <a:effectLst/>
              <a:highlight>
                <a:srgbClr val="FFFFFF"/>
              </a:highlight>
            </a:endParaRPr>
          </a:p>
          <a:p>
            <a:pPr marL="0" indent="0">
              <a:buNone/>
            </a:pPr>
            <a:r>
              <a:rPr lang="nl-NL" sz="2000" b="1" i="0" dirty="0">
                <a:effectLst/>
                <a:highlight>
                  <a:srgbClr val="FFFFFF"/>
                </a:highlight>
              </a:rPr>
              <a:t>Wat zouden leefstijldiëtisten en –apothekers moeten adviseren? </a:t>
            </a:r>
            <a:r>
              <a:rPr lang="nl-NL" sz="2000" b="0" i="0" dirty="0">
                <a:effectLst/>
                <a:highlight>
                  <a:srgbClr val="FFFFFF"/>
                </a:highlight>
              </a:rPr>
              <a:t>(eigen mening):</a:t>
            </a:r>
          </a:p>
          <a:p>
            <a:r>
              <a:rPr lang="nl-NL" sz="2000" dirty="0">
                <a:highlight>
                  <a:srgbClr val="FFFFFF"/>
                </a:highlight>
              </a:rPr>
              <a:t>Bij afvallen moet de centrale focus zijn op </a:t>
            </a:r>
            <a:r>
              <a:rPr lang="nl-NL" sz="2000" u="sng" dirty="0">
                <a:highlight>
                  <a:srgbClr val="FFFFFF"/>
                </a:highlight>
              </a:rPr>
              <a:t>behoud van spiermassa </a:t>
            </a:r>
            <a:r>
              <a:rPr lang="nl-NL" sz="2000" dirty="0">
                <a:highlight>
                  <a:srgbClr val="FFFFFF"/>
                </a:highlight>
              </a:rPr>
              <a:t>( en liefst toename)</a:t>
            </a:r>
            <a:r>
              <a:rPr lang="nl-NL" sz="2000" b="0" i="0" dirty="0">
                <a:effectLst/>
                <a:highlight>
                  <a:srgbClr val="FFFFFF"/>
                </a:highlight>
              </a:rPr>
              <a:t>. </a:t>
            </a:r>
            <a:endParaRPr lang="nl-NL" sz="2000" dirty="0"/>
          </a:p>
          <a:p>
            <a:r>
              <a:rPr lang="nl-NL" sz="2000" b="0" i="0" dirty="0">
                <a:effectLst/>
                <a:highlight>
                  <a:srgbClr val="FFFFFF"/>
                </a:highlight>
              </a:rPr>
              <a:t>Gebruik GLP-1 dient altijd gecombineerd te worden met </a:t>
            </a:r>
            <a:r>
              <a:rPr lang="nl-NL" sz="2000" b="0" i="0" u="sng" dirty="0">
                <a:effectLst/>
                <a:highlight>
                  <a:srgbClr val="FFFFFF"/>
                </a:highlight>
              </a:rPr>
              <a:t>weerstandstraining</a:t>
            </a:r>
            <a:r>
              <a:rPr lang="nl-NL" sz="2000" b="0" i="0" dirty="0">
                <a:effectLst/>
                <a:highlight>
                  <a:srgbClr val="FFFFFF"/>
                </a:highlight>
              </a:rPr>
              <a:t> en </a:t>
            </a:r>
            <a:r>
              <a:rPr lang="nl-NL" sz="2000" b="0" i="0" u="sng" dirty="0">
                <a:effectLst/>
                <a:highlight>
                  <a:srgbClr val="FFFFFF"/>
                </a:highlight>
              </a:rPr>
              <a:t>voldoende eiwitinname (per maaltijd).</a:t>
            </a:r>
            <a:endParaRPr lang="nl-NL" sz="2000" u="sng" dirty="0"/>
          </a:p>
        </p:txBody>
      </p:sp>
      <p:pic>
        <p:nvPicPr>
          <p:cNvPr id="8" name="Afbeelding 7" descr="Vrouw met een kettlebell">
            <a:extLst>
              <a:ext uri="{FF2B5EF4-FFF2-40B4-BE49-F238E27FC236}">
                <a16:creationId xmlns:a16="http://schemas.microsoft.com/office/drawing/2014/main" id="{52F624E8-7006-C252-3E2C-801256B441CB}"/>
              </a:ext>
            </a:extLst>
          </p:cNvPr>
          <p:cNvPicPr>
            <a:picLocks noChangeAspect="1"/>
          </p:cNvPicPr>
          <p:nvPr/>
        </p:nvPicPr>
        <p:blipFill rotWithShape="1">
          <a:blip r:embed="rId3">
            <a:extLst>
              <a:ext uri="{28A0092B-C50C-407E-A947-70E740481C1C}">
                <a14:useLocalDpi xmlns:a14="http://schemas.microsoft.com/office/drawing/2010/main" val="0"/>
              </a:ext>
            </a:extLst>
          </a:blip>
          <a:srcRect l="27329" r="24077" b="-1"/>
          <a:stretch/>
        </p:blipFill>
        <p:spPr>
          <a:xfrm>
            <a:off x="7199440" y="10"/>
            <a:ext cx="4992560" cy="6857990"/>
          </a:xfrm>
          <a:prstGeom prst="rect">
            <a:avLst/>
          </a:prstGeom>
          <a:effectLst/>
        </p:spPr>
      </p:pic>
    </p:spTree>
    <p:extLst>
      <p:ext uri="{BB962C8B-B14F-4D97-AF65-F5344CB8AC3E}">
        <p14:creationId xmlns:p14="http://schemas.microsoft.com/office/powerpoint/2010/main" val="302353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D017A3BA-616F-02C3-1DF5-64642DA2721C}"/>
              </a:ext>
            </a:extLst>
          </p:cNvPr>
          <p:cNvSpPr>
            <a:spLocks noGrp="1"/>
          </p:cNvSpPr>
          <p:nvPr>
            <p:ph type="title"/>
          </p:nvPr>
        </p:nvSpPr>
        <p:spPr>
          <a:xfrm>
            <a:off x="1137036" y="548640"/>
            <a:ext cx="9543405" cy="1188720"/>
          </a:xfrm>
        </p:spPr>
        <p:txBody>
          <a:bodyPr>
            <a:normAutofit/>
          </a:bodyPr>
          <a:lstStyle/>
          <a:p>
            <a:r>
              <a:rPr lang="nl-NL" dirty="0">
                <a:solidFill>
                  <a:schemeClr val="accent1"/>
                </a:solidFill>
              </a:rPr>
              <a:t>Programma/indeling presentatie</a:t>
            </a:r>
          </a:p>
        </p:txBody>
      </p:sp>
      <p:sp>
        <p:nvSpPr>
          <p:cNvPr id="3" name="Tijdelijke aanduiding voor inhoud 2">
            <a:extLst>
              <a:ext uri="{FF2B5EF4-FFF2-40B4-BE49-F238E27FC236}">
                <a16:creationId xmlns:a16="http://schemas.microsoft.com/office/drawing/2014/main" id="{8E24115D-67BF-C9AC-F416-0651DBD60986}"/>
              </a:ext>
            </a:extLst>
          </p:cNvPr>
          <p:cNvSpPr>
            <a:spLocks noGrp="1"/>
          </p:cNvSpPr>
          <p:nvPr>
            <p:ph idx="1"/>
          </p:nvPr>
        </p:nvSpPr>
        <p:spPr>
          <a:xfrm>
            <a:off x="1754270" y="2088843"/>
            <a:ext cx="8683460" cy="3882053"/>
          </a:xfrm>
        </p:spPr>
        <p:txBody>
          <a:bodyPr anchor="ctr">
            <a:normAutofit/>
          </a:bodyPr>
          <a:lstStyle/>
          <a:p>
            <a:r>
              <a:rPr lang="nl-NL" sz="2400" dirty="0">
                <a:solidFill>
                  <a:schemeClr val="tx1">
                    <a:lumMod val="85000"/>
                    <a:lumOff val="15000"/>
                  </a:schemeClr>
                </a:solidFill>
              </a:rPr>
              <a:t>De beweging van leefstijlapothekers</a:t>
            </a:r>
          </a:p>
          <a:p>
            <a:r>
              <a:rPr lang="nl-NL" sz="2400" dirty="0">
                <a:solidFill>
                  <a:schemeClr val="tx1">
                    <a:lumMod val="85000"/>
                    <a:lumOff val="15000"/>
                  </a:schemeClr>
                </a:solidFill>
              </a:rPr>
              <a:t>Voeding, afvallen en medicatie:</a:t>
            </a:r>
          </a:p>
          <a:p>
            <a:pPr lvl="1"/>
            <a:r>
              <a:rPr lang="nl-NL" dirty="0">
                <a:solidFill>
                  <a:schemeClr val="tx1">
                    <a:lumMod val="85000"/>
                    <a:lumOff val="15000"/>
                  </a:schemeClr>
                </a:solidFill>
              </a:rPr>
              <a:t>Invloed voeding op effect van bepaalde medicatie </a:t>
            </a:r>
          </a:p>
          <a:p>
            <a:pPr lvl="1"/>
            <a:r>
              <a:rPr lang="nl-NL" dirty="0">
                <a:solidFill>
                  <a:schemeClr val="tx1">
                    <a:lumMod val="85000"/>
                    <a:lumOff val="15000"/>
                  </a:schemeClr>
                </a:solidFill>
              </a:rPr>
              <a:t>Invloed medicatie op leefstijl-/ dieet verandering </a:t>
            </a:r>
          </a:p>
          <a:p>
            <a:pPr lvl="1"/>
            <a:r>
              <a:rPr lang="nl-NL" dirty="0">
                <a:solidFill>
                  <a:schemeClr val="tx1">
                    <a:lumMod val="85000"/>
                    <a:lumOff val="15000"/>
                  </a:schemeClr>
                </a:solidFill>
              </a:rPr>
              <a:t>Gewichts reducerende medicijnen: aandachtspunten</a:t>
            </a:r>
          </a:p>
          <a:p>
            <a:r>
              <a:rPr lang="nl-NL" sz="2400" dirty="0">
                <a:solidFill>
                  <a:srgbClr val="C00000"/>
                </a:solidFill>
              </a:rPr>
              <a:t>Take home: samenwerking </a:t>
            </a:r>
            <a:r>
              <a:rPr lang="nl-NL" sz="2400" dirty="0" err="1">
                <a:solidFill>
                  <a:srgbClr val="C00000"/>
                </a:solidFill>
              </a:rPr>
              <a:t>leefstijldietist</a:t>
            </a:r>
            <a:r>
              <a:rPr lang="nl-NL" sz="2400" dirty="0">
                <a:solidFill>
                  <a:srgbClr val="C00000"/>
                </a:solidFill>
              </a:rPr>
              <a:t> &amp; leefstijlapotheker</a:t>
            </a:r>
          </a:p>
          <a:p>
            <a:r>
              <a:rPr lang="nl-NL" sz="2400" dirty="0">
                <a:solidFill>
                  <a:schemeClr val="tx1">
                    <a:lumMod val="85000"/>
                    <a:lumOff val="15000"/>
                  </a:schemeClr>
                </a:solidFill>
              </a:rPr>
              <a:t>vragen</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Graphic 4" descr="Klembord met vinkjes silhouet">
            <a:extLst>
              <a:ext uri="{FF2B5EF4-FFF2-40B4-BE49-F238E27FC236}">
                <a16:creationId xmlns:a16="http://schemas.microsoft.com/office/drawing/2014/main" id="{96E3BAFC-1C4F-10CE-2E3D-95993FCB36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6012" y="1220188"/>
            <a:ext cx="2254351" cy="2254351"/>
          </a:xfrm>
          <a:prstGeom prst="rect">
            <a:avLst/>
          </a:prstGeom>
        </p:spPr>
      </p:pic>
    </p:spTree>
    <p:extLst>
      <p:ext uri="{BB962C8B-B14F-4D97-AF65-F5344CB8AC3E}">
        <p14:creationId xmlns:p14="http://schemas.microsoft.com/office/powerpoint/2010/main" val="355692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017A3BA-616F-02C3-1DF5-64642DA2721C}"/>
              </a:ext>
            </a:extLst>
          </p:cNvPr>
          <p:cNvSpPr>
            <a:spLocks noGrp="1"/>
          </p:cNvSpPr>
          <p:nvPr>
            <p:ph type="title"/>
          </p:nvPr>
        </p:nvSpPr>
        <p:spPr>
          <a:xfrm>
            <a:off x="1137036" y="548640"/>
            <a:ext cx="9543405" cy="1188720"/>
          </a:xfrm>
        </p:spPr>
        <p:txBody>
          <a:bodyPr>
            <a:normAutofit/>
          </a:bodyPr>
          <a:lstStyle/>
          <a:p>
            <a:r>
              <a:rPr lang="nl-NL" dirty="0">
                <a:solidFill>
                  <a:schemeClr val="accent1"/>
                </a:solidFill>
              </a:rPr>
              <a:t>Programma/indeling presentatie</a:t>
            </a:r>
          </a:p>
        </p:txBody>
      </p:sp>
      <p:sp>
        <p:nvSpPr>
          <p:cNvPr id="3" name="Tijdelijke aanduiding voor inhoud 2">
            <a:extLst>
              <a:ext uri="{FF2B5EF4-FFF2-40B4-BE49-F238E27FC236}">
                <a16:creationId xmlns:a16="http://schemas.microsoft.com/office/drawing/2014/main" id="{8E24115D-67BF-C9AC-F416-0651DBD60986}"/>
              </a:ext>
            </a:extLst>
          </p:cNvPr>
          <p:cNvSpPr>
            <a:spLocks noGrp="1"/>
          </p:cNvSpPr>
          <p:nvPr>
            <p:ph idx="1"/>
          </p:nvPr>
        </p:nvSpPr>
        <p:spPr>
          <a:xfrm>
            <a:off x="1754270" y="2088843"/>
            <a:ext cx="8683460" cy="3882053"/>
          </a:xfrm>
        </p:spPr>
        <p:txBody>
          <a:bodyPr anchor="ctr">
            <a:normAutofit/>
          </a:bodyPr>
          <a:lstStyle/>
          <a:p>
            <a:r>
              <a:rPr lang="nl-NL" sz="2400" dirty="0">
                <a:solidFill>
                  <a:schemeClr val="tx1">
                    <a:lumMod val="85000"/>
                    <a:lumOff val="15000"/>
                  </a:schemeClr>
                </a:solidFill>
              </a:rPr>
              <a:t>De beweging van leefstijlapothekers</a:t>
            </a:r>
          </a:p>
          <a:p>
            <a:r>
              <a:rPr lang="nl-NL" sz="2400" dirty="0">
                <a:solidFill>
                  <a:schemeClr val="tx1">
                    <a:lumMod val="85000"/>
                    <a:lumOff val="15000"/>
                  </a:schemeClr>
                </a:solidFill>
              </a:rPr>
              <a:t>Voeding, afvallen en medicatie:</a:t>
            </a:r>
          </a:p>
          <a:p>
            <a:pPr lvl="1"/>
            <a:r>
              <a:rPr lang="nl-NL" dirty="0">
                <a:solidFill>
                  <a:schemeClr val="tx1">
                    <a:lumMod val="85000"/>
                    <a:lumOff val="15000"/>
                  </a:schemeClr>
                </a:solidFill>
              </a:rPr>
              <a:t>Invloed voeding op effect van bepaalde medicatie </a:t>
            </a:r>
          </a:p>
          <a:p>
            <a:pPr lvl="1"/>
            <a:r>
              <a:rPr lang="nl-NL" dirty="0">
                <a:solidFill>
                  <a:schemeClr val="tx1">
                    <a:lumMod val="85000"/>
                    <a:lumOff val="15000"/>
                  </a:schemeClr>
                </a:solidFill>
              </a:rPr>
              <a:t>Invloed medicatie op leefstijl-/ dieet verandering </a:t>
            </a:r>
          </a:p>
          <a:p>
            <a:pPr lvl="1"/>
            <a:r>
              <a:rPr lang="nl-NL" dirty="0">
                <a:solidFill>
                  <a:schemeClr val="tx1">
                    <a:lumMod val="85000"/>
                    <a:lumOff val="15000"/>
                  </a:schemeClr>
                </a:solidFill>
              </a:rPr>
              <a:t>Gewichts reducerende medicijnen: aandachtspunten</a:t>
            </a:r>
          </a:p>
          <a:p>
            <a:r>
              <a:rPr lang="nl-NL" sz="2400" dirty="0">
                <a:solidFill>
                  <a:schemeClr val="tx1">
                    <a:lumMod val="85000"/>
                    <a:lumOff val="15000"/>
                  </a:schemeClr>
                </a:solidFill>
              </a:rPr>
              <a:t>Take home: samenwerking </a:t>
            </a:r>
            <a:r>
              <a:rPr lang="nl-NL" sz="2400" dirty="0" err="1">
                <a:solidFill>
                  <a:schemeClr val="tx1">
                    <a:lumMod val="85000"/>
                    <a:lumOff val="15000"/>
                  </a:schemeClr>
                </a:solidFill>
              </a:rPr>
              <a:t>leefstijldietist</a:t>
            </a:r>
            <a:r>
              <a:rPr lang="nl-NL" sz="2400" dirty="0">
                <a:solidFill>
                  <a:schemeClr val="tx1">
                    <a:lumMod val="85000"/>
                    <a:lumOff val="15000"/>
                  </a:schemeClr>
                </a:solidFill>
              </a:rPr>
              <a:t> &amp; leefstijlapotheker</a:t>
            </a:r>
          </a:p>
          <a:p>
            <a:r>
              <a:rPr lang="nl-NL" sz="2400" dirty="0">
                <a:solidFill>
                  <a:schemeClr val="tx1">
                    <a:lumMod val="85000"/>
                    <a:lumOff val="15000"/>
                  </a:schemeClr>
                </a:solidFill>
              </a:rPr>
              <a:t>vragen</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Klembord met vinkjes silhouet">
            <a:extLst>
              <a:ext uri="{FF2B5EF4-FFF2-40B4-BE49-F238E27FC236}">
                <a16:creationId xmlns:a16="http://schemas.microsoft.com/office/drawing/2014/main" id="{96E3BAFC-1C4F-10CE-2E3D-95993FCB36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6012" y="1220188"/>
            <a:ext cx="2254351" cy="2254351"/>
          </a:xfrm>
          <a:prstGeom prst="rect">
            <a:avLst/>
          </a:prstGeom>
        </p:spPr>
      </p:pic>
    </p:spTree>
    <p:extLst>
      <p:ext uri="{BB962C8B-B14F-4D97-AF65-F5344CB8AC3E}">
        <p14:creationId xmlns:p14="http://schemas.microsoft.com/office/powerpoint/2010/main" val="1812711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Mensen aan het werk">
            <a:extLst>
              <a:ext uri="{FF2B5EF4-FFF2-40B4-BE49-F238E27FC236}">
                <a16:creationId xmlns:a16="http://schemas.microsoft.com/office/drawing/2014/main" id="{165D28AD-344F-F87B-DAAC-3A20049D39B0}"/>
              </a:ext>
            </a:extLst>
          </p:cNvPr>
          <p:cNvPicPr>
            <a:picLocks noChangeAspect="1"/>
          </p:cNvPicPr>
          <p:nvPr/>
        </p:nvPicPr>
        <p:blipFill rotWithShape="1">
          <a:blip r:embed="rId2">
            <a:extLst>
              <a:ext uri="{28A0092B-C50C-407E-A947-70E740481C1C}">
                <a14:useLocalDpi xmlns:a14="http://schemas.microsoft.com/office/drawing/2010/main" val="0"/>
              </a:ext>
            </a:extLst>
          </a:blip>
          <a:srcRect l="8329" r="8835"/>
          <a:stretch/>
        </p:blipFill>
        <p:spPr>
          <a:xfrm>
            <a:off x="1" y="10"/>
            <a:ext cx="9669642" cy="6857990"/>
          </a:xfrm>
          <a:prstGeom prst="rect">
            <a:avLst/>
          </a:prstGeom>
        </p:spPr>
      </p:pic>
      <p:sp>
        <p:nvSpPr>
          <p:cNvPr id="8"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4C76746-B6D3-7D62-5AAC-2888DDDDFBFB}"/>
              </a:ext>
            </a:extLst>
          </p:cNvPr>
          <p:cNvSpPr>
            <a:spLocks noGrp="1"/>
          </p:cNvSpPr>
          <p:nvPr>
            <p:ph type="title"/>
          </p:nvPr>
        </p:nvSpPr>
        <p:spPr>
          <a:xfrm>
            <a:off x="8092307" y="0"/>
            <a:ext cx="3822189" cy="1899912"/>
          </a:xfrm>
        </p:spPr>
        <p:txBody>
          <a:bodyPr>
            <a:normAutofit/>
          </a:bodyPr>
          <a:lstStyle/>
          <a:p>
            <a:r>
              <a:rPr lang="nl-NL" sz="4000" dirty="0">
                <a:solidFill>
                  <a:schemeClr val="accent1"/>
                </a:solidFill>
              </a:rPr>
              <a:t>Take Home</a:t>
            </a:r>
          </a:p>
        </p:txBody>
      </p:sp>
      <p:sp>
        <p:nvSpPr>
          <p:cNvPr id="3" name="Tijdelijke aanduiding voor inhoud 2">
            <a:extLst>
              <a:ext uri="{FF2B5EF4-FFF2-40B4-BE49-F238E27FC236}">
                <a16:creationId xmlns:a16="http://schemas.microsoft.com/office/drawing/2014/main" id="{09A2BA38-2CE8-CD68-A75B-48DB3B3A5568}"/>
              </a:ext>
            </a:extLst>
          </p:cNvPr>
          <p:cNvSpPr>
            <a:spLocks noGrp="1"/>
          </p:cNvSpPr>
          <p:nvPr>
            <p:ph idx="1"/>
          </p:nvPr>
        </p:nvSpPr>
        <p:spPr>
          <a:xfrm>
            <a:off x="7531610" y="1487606"/>
            <a:ext cx="4382886" cy="4858603"/>
          </a:xfrm>
        </p:spPr>
        <p:txBody>
          <a:bodyPr>
            <a:normAutofit lnSpcReduction="10000"/>
          </a:bodyPr>
          <a:lstStyle/>
          <a:p>
            <a:r>
              <a:rPr lang="nl-NL" sz="1900" dirty="0"/>
              <a:t>Leefstijlapothekers en – diëtisten kunnen samen goed werk verrichten: vind een leefstijlapotheker in de buurt via de website.</a:t>
            </a:r>
          </a:p>
          <a:p>
            <a:r>
              <a:rPr lang="nl-NL" sz="1900" dirty="0"/>
              <a:t>Overleg met/verwijs naar een (leefstijl) apotheker bij veranderingen in voedingsbeleid (zoals </a:t>
            </a:r>
            <a:r>
              <a:rPr lang="nl-NL" sz="1900" b="1" dirty="0"/>
              <a:t>minder KH</a:t>
            </a:r>
            <a:r>
              <a:rPr lang="nl-NL" sz="1900" dirty="0"/>
              <a:t>, meer eiwitten, kaliumrijke voeding) bij cliënten die medicatie gebruiken. </a:t>
            </a:r>
          </a:p>
          <a:p>
            <a:r>
              <a:rPr lang="nl-NL" sz="1900" dirty="0"/>
              <a:t>Verwijs naar een leefstijlapotheker voor een GLI-M check bij afvalpoging bij cliënten die medicatie gebruiken. </a:t>
            </a:r>
          </a:p>
          <a:p>
            <a:r>
              <a:rPr lang="nl-NL" sz="1900" dirty="0"/>
              <a:t>Focus bij cliënten die gewichts- reducerende medicatie gebruiken (GLP-1) op behoud van spiermassa door weerstandstraining en voldoende eiwitinname te adviseren. </a:t>
            </a:r>
          </a:p>
          <a:p>
            <a:endParaRPr lang="nl-NL" sz="1400" dirty="0"/>
          </a:p>
        </p:txBody>
      </p:sp>
    </p:spTree>
    <p:extLst>
      <p:ext uri="{BB962C8B-B14F-4D97-AF65-F5344CB8AC3E}">
        <p14:creationId xmlns:p14="http://schemas.microsoft.com/office/powerpoint/2010/main" val="3870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Vraagteken op een groene pastelkleurige achtergrond">
            <a:extLst>
              <a:ext uri="{FF2B5EF4-FFF2-40B4-BE49-F238E27FC236}">
                <a16:creationId xmlns:a16="http://schemas.microsoft.com/office/drawing/2014/main" id="{46A89CE4-927B-C680-49A3-80B7E3B05899}"/>
              </a:ext>
            </a:extLst>
          </p:cNvPr>
          <p:cNvPicPr>
            <a:picLocks noGrp="1" noChangeAspect="1"/>
          </p:cNvPicPr>
          <p:nvPr>
            <p:ph idx="1"/>
          </p:nvPr>
        </p:nvPicPr>
        <p:blipFill rotWithShape="1">
          <a:blip r:embed="rId2"/>
          <a:srcRect t="12500" b="12500"/>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A2F3CA0-6290-8408-3EAB-251AD0C24AE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rPr>
              <a:t>Zijn</a:t>
            </a:r>
            <a:r>
              <a:rPr lang="en-US" sz="3600" dirty="0">
                <a:solidFill>
                  <a:schemeClr val="tx1">
                    <a:lumMod val="85000"/>
                    <a:lumOff val="15000"/>
                  </a:schemeClr>
                </a:solidFill>
              </a:rPr>
              <a:t> er </a:t>
            </a:r>
            <a:r>
              <a:rPr lang="en-US" sz="3600" dirty="0" err="1">
                <a:solidFill>
                  <a:schemeClr val="tx1">
                    <a:lumMod val="85000"/>
                    <a:lumOff val="15000"/>
                  </a:schemeClr>
                </a:solidFill>
              </a:rPr>
              <a:t>nog</a:t>
            </a:r>
            <a:r>
              <a:rPr lang="en-US" sz="3600" dirty="0">
                <a:solidFill>
                  <a:schemeClr val="tx1">
                    <a:lumMod val="85000"/>
                    <a:lumOff val="15000"/>
                  </a:schemeClr>
                </a:solidFill>
              </a:rPr>
              <a:t> </a:t>
            </a:r>
            <a:r>
              <a:rPr lang="en-US" sz="3600" dirty="0" err="1">
                <a:solidFill>
                  <a:schemeClr val="tx1">
                    <a:lumMod val="85000"/>
                    <a:lumOff val="15000"/>
                  </a:schemeClr>
                </a:solidFill>
              </a:rPr>
              <a:t>vragen</a:t>
            </a:r>
            <a:r>
              <a:rPr lang="en-US" sz="3600" dirty="0">
                <a:solidFill>
                  <a:schemeClr val="tx1">
                    <a:lumMod val="85000"/>
                    <a:lumOff val="15000"/>
                  </a:schemeClr>
                </a:solidFill>
              </a:rPr>
              <a:t>?</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30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93EF893-E671-1466-5401-73173987B930}"/>
              </a:ext>
            </a:extLst>
          </p:cNvPr>
          <p:cNvSpPr>
            <a:spLocks noGrp="1"/>
          </p:cNvSpPr>
          <p:nvPr>
            <p:ph type="title"/>
          </p:nvPr>
        </p:nvSpPr>
        <p:spPr/>
        <p:txBody>
          <a:bodyPr/>
          <a:lstStyle/>
          <a:p>
            <a:pPr algn="ctr"/>
            <a:r>
              <a:rPr lang="nl-NL" dirty="0">
                <a:solidFill>
                  <a:schemeClr val="accent1"/>
                </a:solidFill>
              </a:rPr>
              <a:t>De beweging van leefstijlapothekers</a:t>
            </a:r>
          </a:p>
        </p:txBody>
      </p:sp>
      <p:pic>
        <p:nvPicPr>
          <p:cNvPr id="7" name="Tijdelijke aanduiding voor inhoud 6">
            <a:extLst>
              <a:ext uri="{FF2B5EF4-FFF2-40B4-BE49-F238E27FC236}">
                <a16:creationId xmlns:a16="http://schemas.microsoft.com/office/drawing/2014/main" id="{7072E665-9A0F-F056-17A9-EE1AB98B64A5}"/>
              </a:ext>
            </a:extLst>
          </p:cNvPr>
          <p:cNvPicPr>
            <a:picLocks noGrp="1" noChangeAspect="1"/>
          </p:cNvPicPr>
          <p:nvPr>
            <p:ph idx="1"/>
          </p:nvPr>
        </p:nvPicPr>
        <p:blipFill>
          <a:blip r:embed="rId2"/>
          <a:stretch>
            <a:fillRect/>
          </a:stretch>
        </p:blipFill>
        <p:spPr>
          <a:xfrm>
            <a:off x="1488153" y="1572701"/>
            <a:ext cx="8389786" cy="4351338"/>
          </a:xfrm>
        </p:spPr>
      </p:pic>
      <p:pic>
        <p:nvPicPr>
          <p:cNvPr id="9" name="Afbeelding 8">
            <a:extLst>
              <a:ext uri="{FF2B5EF4-FFF2-40B4-BE49-F238E27FC236}">
                <a16:creationId xmlns:a16="http://schemas.microsoft.com/office/drawing/2014/main" id="{95AF4119-C862-E627-4819-FAC6E6B1714A}"/>
              </a:ext>
            </a:extLst>
          </p:cNvPr>
          <p:cNvPicPr>
            <a:picLocks noChangeAspect="1"/>
          </p:cNvPicPr>
          <p:nvPr/>
        </p:nvPicPr>
        <p:blipFill>
          <a:blip r:embed="rId3"/>
          <a:stretch>
            <a:fillRect/>
          </a:stretch>
        </p:blipFill>
        <p:spPr>
          <a:xfrm>
            <a:off x="2449462" y="6042026"/>
            <a:ext cx="6467168" cy="687030"/>
          </a:xfrm>
          <a:prstGeom prst="rect">
            <a:avLst/>
          </a:prstGeom>
        </p:spPr>
      </p:pic>
      <p:sp>
        <p:nvSpPr>
          <p:cNvPr id="10" name="Pijl: links 9">
            <a:extLst>
              <a:ext uri="{FF2B5EF4-FFF2-40B4-BE49-F238E27FC236}">
                <a16:creationId xmlns:a16="http://schemas.microsoft.com/office/drawing/2014/main" id="{59DD7039-DBA9-F8B5-11CA-4461D6DA7FF6}"/>
              </a:ext>
            </a:extLst>
          </p:cNvPr>
          <p:cNvSpPr/>
          <p:nvPr/>
        </p:nvSpPr>
        <p:spPr>
          <a:xfrm>
            <a:off x="9755186" y="4824974"/>
            <a:ext cx="772706" cy="429035"/>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4C28DB44-BAE0-7508-9C2C-5BB46879B2E9}"/>
              </a:ext>
            </a:extLst>
          </p:cNvPr>
          <p:cNvPicPr>
            <a:picLocks noChangeAspect="1"/>
          </p:cNvPicPr>
          <p:nvPr/>
        </p:nvPicPr>
        <p:blipFill>
          <a:blip r:embed="rId4"/>
          <a:stretch>
            <a:fillRect/>
          </a:stretch>
        </p:blipFill>
        <p:spPr>
          <a:xfrm>
            <a:off x="7895304" y="5254009"/>
            <a:ext cx="1262525" cy="473447"/>
          </a:xfrm>
          <a:prstGeom prst="rect">
            <a:avLst/>
          </a:prstGeom>
        </p:spPr>
      </p:pic>
    </p:spTree>
    <p:extLst>
      <p:ext uri="{BB962C8B-B14F-4D97-AF65-F5344CB8AC3E}">
        <p14:creationId xmlns:p14="http://schemas.microsoft.com/office/powerpoint/2010/main" val="337078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93EF893-E671-1466-5401-73173987B930}"/>
              </a:ext>
            </a:extLst>
          </p:cNvPr>
          <p:cNvSpPr>
            <a:spLocks noGrp="1"/>
          </p:cNvSpPr>
          <p:nvPr>
            <p:ph type="title"/>
          </p:nvPr>
        </p:nvSpPr>
        <p:spPr/>
        <p:txBody>
          <a:bodyPr/>
          <a:lstStyle/>
          <a:p>
            <a:pPr algn="ctr"/>
            <a:r>
              <a:rPr lang="nl-NL" dirty="0">
                <a:solidFill>
                  <a:schemeClr val="accent1"/>
                </a:solidFill>
              </a:rPr>
              <a:t>De beweging van leefstijlapothekers</a:t>
            </a:r>
          </a:p>
        </p:txBody>
      </p:sp>
      <p:pic>
        <p:nvPicPr>
          <p:cNvPr id="7" name="Tijdelijke aanduiding voor inhoud 6">
            <a:extLst>
              <a:ext uri="{FF2B5EF4-FFF2-40B4-BE49-F238E27FC236}">
                <a16:creationId xmlns:a16="http://schemas.microsoft.com/office/drawing/2014/main" id="{7072E665-9A0F-F056-17A9-EE1AB98B64A5}"/>
              </a:ext>
            </a:extLst>
          </p:cNvPr>
          <p:cNvPicPr>
            <a:picLocks noGrp="1" noChangeAspect="1"/>
          </p:cNvPicPr>
          <p:nvPr>
            <p:ph idx="1"/>
          </p:nvPr>
        </p:nvPicPr>
        <p:blipFill>
          <a:blip r:embed="rId2"/>
          <a:stretch>
            <a:fillRect/>
          </a:stretch>
        </p:blipFill>
        <p:spPr>
          <a:xfrm>
            <a:off x="1488153" y="1572701"/>
            <a:ext cx="8389786" cy="4351338"/>
          </a:xfrm>
        </p:spPr>
      </p:pic>
      <p:pic>
        <p:nvPicPr>
          <p:cNvPr id="9" name="Afbeelding 8">
            <a:extLst>
              <a:ext uri="{FF2B5EF4-FFF2-40B4-BE49-F238E27FC236}">
                <a16:creationId xmlns:a16="http://schemas.microsoft.com/office/drawing/2014/main" id="{95AF4119-C862-E627-4819-FAC6E6B1714A}"/>
              </a:ext>
            </a:extLst>
          </p:cNvPr>
          <p:cNvPicPr>
            <a:picLocks noChangeAspect="1"/>
          </p:cNvPicPr>
          <p:nvPr/>
        </p:nvPicPr>
        <p:blipFill>
          <a:blip r:embed="rId3"/>
          <a:stretch>
            <a:fillRect/>
          </a:stretch>
        </p:blipFill>
        <p:spPr>
          <a:xfrm>
            <a:off x="2449462" y="6042026"/>
            <a:ext cx="6467168" cy="687030"/>
          </a:xfrm>
          <a:prstGeom prst="rect">
            <a:avLst/>
          </a:prstGeom>
        </p:spPr>
      </p:pic>
      <p:sp>
        <p:nvSpPr>
          <p:cNvPr id="10" name="Pijl: links 9">
            <a:extLst>
              <a:ext uri="{FF2B5EF4-FFF2-40B4-BE49-F238E27FC236}">
                <a16:creationId xmlns:a16="http://schemas.microsoft.com/office/drawing/2014/main" id="{59DD7039-DBA9-F8B5-11CA-4461D6DA7FF6}"/>
              </a:ext>
            </a:extLst>
          </p:cNvPr>
          <p:cNvSpPr/>
          <p:nvPr/>
        </p:nvSpPr>
        <p:spPr>
          <a:xfrm>
            <a:off x="9234077" y="5285299"/>
            <a:ext cx="772706" cy="429035"/>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4C28DB44-BAE0-7508-9C2C-5BB46879B2E9}"/>
              </a:ext>
            </a:extLst>
          </p:cNvPr>
          <p:cNvPicPr>
            <a:picLocks noChangeAspect="1"/>
          </p:cNvPicPr>
          <p:nvPr/>
        </p:nvPicPr>
        <p:blipFill>
          <a:blip r:embed="rId4"/>
          <a:stretch>
            <a:fillRect/>
          </a:stretch>
        </p:blipFill>
        <p:spPr>
          <a:xfrm>
            <a:off x="7895304" y="5254009"/>
            <a:ext cx="1262525" cy="473447"/>
          </a:xfrm>
          <a:prstGeom prst="rect">
            <a:avLst/>
          </a:prstGeom>
        </p:spPr>
      </p:pic>
    </p:spTree>
    <p:extLst>
      <p:ext uri="{BB962C8B-B14F-4D97-AF65-F5344CB8AC3E}">
        <p14:creationId xmlns:p14="http://schemas.microsoft.com/office/powerpoint/2010/main" val="3235691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93EF893-E671-1466-5401-73173987B930}"/>
              </a:ext>
            </a:extLst>
          </p:cNvPr>
          <p:cNvSpPr>
            <a:spLocks noGrp="1"/>
          </p:cNvSpPr>
          <p:nvPr>
            <p:ph type="title"/>
          </p:nvPr>
        </p:nvSpPr>
        <p:spPr/>
        <p:txBody>
          <a:bodyPr/>
          <a:lstStyle/>
          <a:p>
            <a:pPr algn="ctr"/>
            <a:r>
              <a:rPr lang="nl-NL" dirty="0">
                <a:solidFill>
                  <a:schemeClr val="accent1"/>
                </a:solidFill>
              </a:rPr>
              <a:t>De beweging van leefstijlapothekers</a:t>
            </a:r>
          </a:p>
        </p:txBody>
      </p:sp>
      <p:pic>
        <p:nvPicPr>
          <p:cNvPr id="9" name="Afbeelding 8">
            <a:extLst>
              <a:ext uri="{FF2B5EF4-FFF2-40B4-BE49-F238E27FC236}">
                <a16:creationId xmlns:a16="http://schemas.microsoft.com/office/drawing/2014/main" id="{95AF4119-C862-E627-4819-FAC6E6B1714A}"/>
              </a:ext>
            </a:extLst>
          </p:cNvPr>
          <p:cNvPicPr>
            <a:picLocks noChangeAspect="1"/>
          </p:cNvPicPr>
          <p:nvPr/>
        </p:nvPicPr>
        <p:blipFill>
          <a:blip r:embed="rId2"/>
          <a:stretch>
            <a:fillRect/>
          </a:stretch>
        </p:blipFill>
        <p:spPr>
          <a:xfrm>
            <a:off x="2449462" y="6042026"/>
            <a:ext cx="6467168" cy="687030"/>
          </a:xfrm>
          <a:prstGeom prst="rect">
            <a:avLst/>
          </a:prstGeom>
        </p:spPr>
      </p:pic>
      <p:pic>
        <p:nvPicPr>
          <p:cNvPr id="6" name="Afbeelding 5">
            <a:extLst>
              <a:ext uri="{FF2B5EF4-FFF2-40B4-BE49-F238E27FC236}">
                <a16:creationId xmlns:a16="http://schemas.microsoft.com/office/drawing/2014/main" id="{6850045B-8DC3-BD3E-F709-FB5CAEE53E65}"/>
              </a:ext>
            </a:extLst>
          </p:cNvPr>
          <p:cNvPicPr>
            <a:picLocks noChangeAspect="1"/>
          </p:cNvPicPr>
          <p:nvPr/>
        </p:nvPicPr>
        <p:blipFill>
          <a:blip r:embed="rId3"/>
          <a:stretch>
            <a:fillRect/>
          </a:stretch>
        </p:blipFill>
        <p:spPr>
          <a:xfrm>
            <a:off x="2093346" y="136014"/>
            <a:ext cx="9015241" cy="5906012"/>
          </a:xfrm>
          <a:prstGeom prst="rect">
            <a:avLst/>
          </a:prstGeom>
        </p:spPr>
      </p:pic>
    </p:spTree>
    <p:extLst>
      <p:ext uri="{BB962C8B-B14F-4D97-AF65-F5344CB8AC3E}">
        <p14:creationId xmlns:p14="http://schemas.microsoft.com/office/powerpoint/2010/main" val="378665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1519DD01-3347-F929-E20F-7035758CEE11}"/>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err="1">
                <a:solidFill>
                  <a:schemeClr val="accent1"/>
                </a:solidFill>
                <a:latin typeface="+mj-lt"/>
                <a:ea typeface="+mj-ea"/>
                <a:cs typeface="+mj-cs"/>
              </a:rPr>
              <a:t>Projecten</a:t>
            </a:r>
            <a:r>
              <a:rPr lang="en-US" kern="1200" dirty="0">
                <a:solidFill>
                  <a:schemeClr val="accent1"/>
                </a:solidFill>
                <a:latin typeface="+mj-lt"/>
                <a:ea typeface="+mj-ea"/>
                <a:cs typeface="+mj-cs"/>
              </a:rPr>
              <a:t> </a:t>
            </a:r>
            <a:br>
              <a:rPr lang="en-US" kern="1200" dirty="0">
                <a:solidFill>
                  <a:schemeClr val="accent1"/>
                </a:solidFill>
                <a:latin typeface="+mj-lt"/>
                <a:ea typeface="+mj-ea"/>
                <a:cs typeface="+mj-cs"/>
              </a:rPr>
            </a:br>
            <a:r>
              <a:rPr lang="en-US" kern="1200" dirty="0">
                <a:solidFill>
                  <a:schemeClr val="accent1"/>
                </a:solidFill>
                <a:latin typeface="+mj-lt"/>
                <a:ea typeface="+mj-ea"/>
                <a:cs typeface="+mj-cs"/>
              </a:rPr>
              <a:t>Leefstij</a:t>
            </a:r>
            <a:r>
              <a:rPr lang="en-US" dirty="0">
                <a:solidFill>
                  <a:schemeClr val="accent1"/>
                </a:solidFill>
              </a:rPr>
              <a:t>l-</a:t>
            </a:r>
            <a:r>
              <a:rPr lang="en-US" kern="1200" dirty="0">
                <a:solidFill>
                  <a:schemeClr val="accent1"/>
                </a:solidFill>
                <a:latin typeface="+mj-lt"/>
                <a:ea typeface="+mj-ea"/>
                <a:cs typeface="+mj-cs"/>
              </a:rPr>
              <a:t> </a:t>
            </a:r>
            <a:r>
              <a:rPr lang="en-US" kern="1200" dirty="0" err="1">
                <a:solidFill>
                  <a:schemeClr val="accent1"/>
                </a:solidFill>
                <a:latin typeface="+mj-lt"/>
                <a:ea typeface="+mj-ea"/>
                <a:cs typeface="+mj-cs"/>
              </a:rPr>
              <a:t>apothekers</a:t>
            </a:r>
            <a:endParaRPr lang="en-US" kern="1200" dirty="0">
              <a:solidFill>
                <a:schemeClr val="accent1"/>
              </a:solidFill>
              <a:latin typeface="+mj-lt"/>
              <a:ea typeface="+mj-ea"/>
              <a:cs typeface="+mj-cs"/>
            </a:endParaRPr>
          </a:p>
        </p:txBody>
      </p:sp>
      <p:pic>
        <p:nvPicPr>
          <p:cNvPr id="5" name="Tijdelijke aanduiding voor inhoud 4" descr="Afbeelding met tekst, schermopname, document, Lettertype&#10;&#10;Automatisch gegenereerde beschrijving">
            <a:extLst>
              <a:ext uri="{FF2B5EF4-FFF2-40B4-BE49-F238E27FC236}">
                <a16:creationId xmlns:a16="http://schemas.microsoft.com/office/drawing/2014/main" id="{76957522-3D55-54A8-9825-627CF7FD3831}"/>
              </a:ext>
            </a:extLst>
          </p:cNvPr>
          <p:cNvPicPr>
            <a:picLocks noGrp="1" noChangeAspect="1"/>
          </p:cNvPicPr>
          <p:nvPr>
            <p:ph idx="1"/>
          </p:nvPr>
        </p:nvPicPr>
        <p:blipFill>
          <a:blip r:embed="rId2"/>
          <a:stretch>
            <a:fillRect/>
          </a:stretch>
        </p:blipFill>
        <p:spPr>
          <a:xfrm>
            <a:off x="6361355" y="110554"/>
            <a:ext cx="5594671" cy="6640558"/>
          </a:xfrm>
          <a:prstGeom prst="rect">
            <a:avLst/>
          </a:prstGeom>
        </p:spPr>
      </p:pic>
      <p:sp>
        <p:nvSpPr>
          <p:cNvPr id="7" name="Tekstvak 6">
            <a:extLst>
              <a:ext uri="{FF2B5EF4-FFF2-40B4-BE49-F238E27FC236}">
                <a16:creationId xmlns:a16="http://schemas.microsoft.com/office/drawing/2014/main" id="{AEAC8ED8-A2F7-1C35-57A9-D2EDB8EC9ED4}"/>
              </a:ext>
            </a:extLst>
          </p:cNvPr>
          <p:cNvSpPr txBox="1"/>
          <p:nvPr/>
        </p:nvSpPr>
        <p:spPr>
          <a:xfrm>
            <a:off x="1130710" y="6357446"/>
            <a:ext cx="6096000" cy="369332"/>
          </a:xfrm>
          <a:prstGeom prst="rect">
            <a:avLst/>
          </a:prstGeom>
          <a:noFill/>
        </p:spPr>
        <p:txBody>
          <a:bodyPr wrap="square">
            <a:spAutoFit/>
          </a:bodyPr>
          <a:lstStyle/>
          <a:p>
            <a:r>
              <a:rPr lang="nl-NL" dirty="0">
                <a:hlinkClick r:id="rId3"/>
              </a:rPr>
              <a:t>Home - De Leefstijlapotheker</a:t>
            </a:r>
            <a:endParaRPr lang="nl-NL" dirty="0"/>
          </a:p>
        </p:txBody>
      </p:sp>
      <p:sp>
        <p:nvSpPr>
          <p:cNvPr id="8" name="Ovaal 7">
            <a:extLst>
              <a:ext uri="{FF2B5EF4-FFF2-40B4-BE49-F238E27FC236}">
                <a16:creationId xmlns:a16="http://schemas.microsoft.com/office/drawing/2014/main" id="{A8DBEA4A-CE00-4433-272D-02436877D704}"/>
              </a:ext>
            </a:extLst>
          </p:cNvPr>
          <p:cNvSpPr/>
          <p:nvPr/>
        </p:nvSpPr>
        <p:spPr>
          <a:xfrm>
            <a:off x="6361355" y="1862400"/>
            <a:ext cx="1956619" cy="9144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rgbClr val="C00000"/>
                </a:solidFill>
              </a:ln>
              <a:noFill/>
            </a:endParaRPr>
          </a:p>
        </p:txBody>
      </p:sp>
    </p:spTree>
    <p:extLst>
      <p:ext uri="{BB962C8B-B14F-4D97-AF65-F5344CB8AC3E}">
        <p14:creationId xmlns:p14="http://schemas.microsoft.com/office/powerpoint/2010/main" val="426868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D017A3BA-616F-02C3-1DF5-64642DA2721C}"/>
              </a:ext>
            </a:extLst>
          </p:cNvPr>
          <p:cNvSpPr>
            <a:spLocks noGrp="1"/>
          </p:cNvSpPr>
          <p:nvPr>
            <p:ph type="title"/>
          </p:nvPr>
        </p:nvSpPr>
        <p:spPr>
          <a:xfrm>
            <a:off x="1137036" y="548640"/>
            <a:ext cx="9543405" cy="1188720"/>
          </a:xfrm>
        </p:spPr>
        <p:txBody>
          <a:bodyPr>
            <a:normAutofit/>
          </a:bodyPr>
          <a:lstStyle/>
          <a:p>
            <a:r>
              <a:rPr lang="nl-NL" dirty="0">
                <a:solidFill>
                  <a:schemeClr val="accent1"/>
                </a:solidFill>
              </a:rPr>
              <a:t>Programma/indeling presentatie</a:t>
            </a:r>
          </a:p>
        </p:txBody>
      </p:sp>
      <p:sp>
        <p:nvSpPr>
          <p:cNvPr id="3" name="Tijdelijke aanduiding voor inhoud 2">
            <a:extLst>
              <a:ext uri="{FF2B5EF4-FFF2-40B4-BE49-F238E27FC236}">
                <a16:creationId xmlns:a16="http://schemas.microsoft.com/office/drawing/2014/main" id="{8E24115D-67BF-C9AC-F416-0651DBD60986}"/>
              </a:ext>
            </a:extLst>
          </p:cNvPr>
          <p:cNvSpPr>
            <a:spLocks noGrp="1"/>
          </p:cNvSpPr>
          <p:nvPr>
            <p:ph idx="1"/>
          </p:nvPr>
        </p:nvSpPr>
        <p:spPr>
          <a:xfrm>
            <a:off x="1754270" y="2088843"/>
            <a:ext cx="8683460" cy="3882053"/>
          </a:xfrm>
        </p:spPr>
        <p:txBody>
          <a:bodyPr anchor="ctr">
            <a:normAutofit/>
          </a:bodyPr>
          <a:lstStyle/>
          <a:p>
            <a:r>
              <a:rPr lang="nl-NL" sz="2400" dirty="0">
                <a:solidFill>
                  <a:schemeClr val="tx1">
                    <a:lumMod val="85000"/>
                    <a:lumOff val="15000"/>
                  </a:schemeClr>
                </a:solidFill>
              </a:rPr>
              <a:t>De beweging van leefstijlapothekers</a:t>
            </a:r>
          </a:p>
          <a:p>
            <a:r>
              <a:rPr lang="nl-NL" sz="2400" dirty="0">
                <a:solidFill>
                  <a:srgbClr val="C00000"/>
                </a:solidFill>
              </a:rPr>
              <a:t>Voeding, afvallen en medicatie:</a:t>
            </a:r>
          </a:p>
          <a:p>
            <a:pPr lvl="1"/>
            <a:r>
              <a:rPr lang="nl-NL" dirty="0">
                <a:solidFill>
                  <a:schemeClr val="tx1">
                    <a:lumMod val="85000"/>
                    <a:lumOff val="15000"/>
                  </a:schemeClr>
                </a:solidFill>
              </a:rPr>
              <a:t>Invloed voeding op effect van bepaalde medicatie </a:t>
            </a:r>
          </a:p>
          <a:p>
            <a:pPr lvl="1"/>
            <a:r>
              <a:rPr lang="nl-NL" dirty="0">
                <a:solidFill>
                  <a:schemeClr val="tx1">
                    <a:lumMod val="85000"/>
                    <a:lumOff val="15000"/>
                  </a:schemeClr>
                </a:solidFill>
              </a:rPr>
              <a:t>Invloed medicatie op leefstijl-/ dieet verandering </a:t>
            </a:r>
          </a:p>
          <a:p>
            <a:pPr lvl="1"/>
            <a:r>
              <a:rPr lang="nl-NL" dirty="0">
                <a:solidFill>
                  <a:schemeClr val="tx1">
                    <a:lumMod val="85000"/>
                    <a:lumOff val="15000"/>
                  </a:schemeClr>
                </a:solidFill>
              </a:rPr>
              <a:t>Gewichts reducerende medicijnen: aandachtspunten</a:t>
            </a:r>
          </a:p>
          <a:p>
            <a:r>
              <a:rPr lang="nl-NL" sz="2400" dirty="0">
                <a:solidFill>
                  <a:schemeClr val="tx1">
                    <a:lumMod val="85000"/>
                    <a:lumOff val="15000"/>
                  </a:schemeClr>
                </a:solidFill>
              </a:rPr>
              <a:t>Take home: samenwerking </a:t>
            </a:r>
            <a:r>
              <a:rPr lang="nl-NL" sz="2400" dirty="0" err="1">
                <a:solidFill>
                  <a:schemeClr val="tx1">
                    <a:lumMod val="85000"/>
                    <a:lumOff val="15000"/>
                  </a:schemeClr>
                </a:solidFill>
              </a:rPr>
              <a:t>leefstijldietist</a:t>
            </a:r>
            <a:r>
              <a:rPr lang="nl-NL" sz="2400" dirty="0">
                <a:solidFill>
                  <a:schemeClr val="tx1">
                    <a:lumMod val="85000"/>
                    <a:lumOff val="15000"/>
                  </a:schemeClr>
                </a:solidFill>
              </a:rPr>
              <a:t> &amp; leefstijlapotheker</a:t>
            </a:r>
          </a:p>
          <a:p>
            <a:r>
              <a:rPr lang="nl-NL" sz="2400" dirty="0">
                <a:solidFill>
                  <a:schemeClr val="tx1">
                    <a:lumMod val="85000"/>
                    <a:lumOff val="15000"/>
                  </a:schemeClr>
                </a:solidFill>
              </a:rPr>
              <a:t>vragen</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Graphic 4" descr="Klembord met vinkjes silhouet">
            <a:extLst>
              <a:ext uri="{FF2B5EF4-FFF2-40B4-BE49-F238E27FC236}">
                <a16:creationId xmlns:a16="http://schemas.microsoft.com/office/drawing/2014/main" id="{96E3BAFC-1C4F-10CE-2E3D-95993FCB36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6012" y="1220188"/>
            <a:ext cx="2254351" cy="2254351"/>
          </a:xfrm>
          <a:prstGeom prst="rect">
            <a:avLst/>
          </a:prstGeom>
        </p:spPr>
      </p:pic>
    </p:spTree>
    <p:extLst>
      <p:ext uri="{BB962C8B-B14F-4D97-AF65-F5344CB8AC3E}">
        <p14:creationId xmlns:p14="http://schemas.microsoft.com/office/powerpoint/2010/main" val="1685376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958A8-2977-93F1-DB9A-3CFE04429605}"/>
              </a:ext>
            </a:extLst>
          </p:cNvPr>
          <p:cNvSpPr>
            <a:spLocks noGrp="1"/>
          </p:cNvSpPr>
          <p:nvPr>
            <p:ph type="title"/>
          </p:nvPr>
        </p:nvSpPr>
        <p:spPr>
          <a:xfrm>
            <a:off x="792906" y="1877961"/>
            <a:ext cx="3595678" cy="2615381"/>
          </a:xfrm>
        </p:spPr>
        <p:txBody>
          <a:bodyPr>
            <a:noAutofit/>
          </a:bodyPr>
          <a:lstStyle/>
          <a:p>
            <a:r>
              <a:rPr lang="nl-NL" dirty="0">
                <a:solidFill>
                  <a:schemeClr val="accent1"/>
                </a:solidFill>
              </a:rPr>
              <a:t>Invloed van </a:t>
            </a:r>
            <a:r>
              <a:rPr lang="nl-NL" u="sng" dirty="0">
                <a:solidFill>
                  <a:schemeClr val="accent1"/>
                </a:solidFill>
              </a:rPr>
              <a:t>voeding</a:t>
            </a:r>
            <a:r>
              <a:rPr lang="nl-NL" dirty="0">
                <a:solidFill>
                  <a:schemeClr val="accent1"/>
                </a:solidFill>
              </a:rPr>
              <a:t> op effect van medicatie</a:t>
            </a:r>
          </a:p>
        </p:txBody>
      </p:sp>
      <p:pic>
        <p:nvPicPr>
          <p:cNvPr id="19" name="Picture 18" descr="Verscheidene verse salades">
            <a:extLst>
              <a:ext uri="{FF2B5EF4-FFF2-40B4-BE49-F238E27FC236}">
                <a16:creationId xmlns:a16="http://schemas.microsoft.com/office/drawing/2014/main" id="{1649132A-DD8A-1859-B4BB-978B207A4B17}"/>
              </a:ext>
            </a:extLst>
          </p:cNvPr>
          <p:cNvPicPr>
            <a:picLocks noChangeAspect="1"/>
          </p:cNvPicPr>
          <p:nvPr/>
        </p:nvPicPr>
        <p:blipFill rotWithShape="1">
          <a:blip r:embed="rId3"/>
          <a:srcRect l="10132" r="1936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8418300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383</TotalTime>
  <Words>3988</Words>
  <Application>Microsoft Office PowerPoint</Application>
  <PresentationFormat>Widescreen</PresentationFormat>
  <Paragraphs>328</Paragraphs>
  <Slides>31</Slides>
  <Notes>17</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Aptos</vt:lpstr>
      <vt:lpstr>Aptos Display</vt:lpstr>
      <vt:lpstr>Arial</vt:lpstr>
      <vt:lpstr>Avenir</vt:lpstr>
      <vt:lpstr>Calibri</vt:lpstr>
      <vt:lpstr>Calibri Light</vt:lpstr>
      <vt:lpstr>Courier New</vt:lpstr>
      <vt:lpstr>inherit</vt:lpstr>
      <vt:lpstr>Open Sans</vt:lpstr>
      <vt:lpstr>Wingdings</vt:lpstr>
      <vt:lpstr>Kantoorthema</vt:lpstr>
      <vt:lpstr>1_Kantoorthema</vt:lpstr>
      <vt:lpstr>‘Wat kunnen de leefstijl-apotheker  en leefstijl-diëtist  voor elkaar betekenen?‘ </vt:lpstr>
      <vt:lpstr>Even voorstellen..</vt:lpstr>
      <vt:lpstr>Programma/indeling presentatie</vt:lpstr>
      <vt:lpstr>De beweging van leefstijlapothekers</vt:lpstr>
      <vt:lpstr>De beweging van leefstijlapothekers</vt:lpstr>
      <vt:lpstr>De beweging van leefstijlapothekers</vt:lpstr>
      <vt:lpstr>Projecten  Leefstijl- apothekers</vt:lpstr>
      <vt:lpstr>Programma/indeling presentatie</vt:lpstr>
      <vt:lpstr>Invloed van voeding op effect van medicatie</vt:lpstr>
      <vt:lpstr>Invloed voeding op effect medicatie</vt:lpstr>
      <vt:lpstr>Invloed voeding op effect medicatie</vt:lpstr>
      <vt:lpstr>Invloed voeding op effect medicatie</vt:lpstr>
      <vt:lpstr>Invloed voeding op effect medicatie</vt:lpstr>
      <vt:lpstr>Samengevat</vt:lpstr>
      <vt:lpstr>Invloed van medicatie  op leefstijl-/ dieet verandering</vt:lpstr>
      <vt:lpstr>Invloed van medicatie op gewicht</vt:lpstr>
      <vt:lpstr>Medicatie van invloed op gewicht</vt:lpstr>
      <vt:lpstr>Medicatie van invloed op gewicht</vt:lpstr>
      <vt:lpstr>Medicatie van invloed op gewicht</vt:lpstr>
      <vt:lpstr>Leefstijlapotheker &amp; de GLI-M check</vt:lpstr>
      <vt:lpstr>Gewichts reducerende medicatie: aandachtspunten</vt:lpstr>
      <vt:lpstr>Geregistreerde medicatie bij Obesitas</vt:lpstr>
      <vt:lpstr>Werkingsmechanisme GLP-1 bij Obesitas</vt:lpstr>
      <vt:lpstr>Werkingsmechanisme eetlustonderdrukker</vt:lpstr>
      <vt:lpstr>Bijwerkingen</vt:lpstr>
      <vt:lpstr>Contra indicaties</vt:lpstr>
      <vt:lpstr>Gewichtsreducerende gnm: aandachtspunten</vt:lpstr>
      <vt:lpstr>GLP-1 agonisten bij afvallen: aandachtspunten</vt:lpstr>
      <vt:lpstr>Programma/indeling presentatie</vt:lpstr>
      <vt:lpstr>Take Home</vt:lpstr>
      <vt:lpstr>Zijn er nog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KDOO</dc:title>
  <dc:creator>Anne-Margreeth Krijger</dc:creator>
  <cp:lastModifiedBy>Lili Li</cp:lastModifiedBy>
  <cp:revision>1</cp:revision>
  <dcterms:created xsi:type="dcterms:W3CDTF">2024-04-05T07:08:11Z</dcterms:created>
  <dcterms:modified xsi:type="dcterms:W3CDTF">2024-04-13T11:20:10Z</dcterms:modified>
</cp:coreProperties>
</file>